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6" r:id="rId4"/>
  </p:sldMasterIdLst>
  <p:notesMasterIdLst>
    <p:notesMasterId r:id="rId17"/>
  </p:notesMasterIdLst>
  <p:handoutMasterIdLst>
    <p:handoutMasterId r:id="rId18"/>
  </p:handoutMasterIdLst>
  <p:sldIdLst>
    <p:sldId id="268" r:id="rId5"/>
    <p:sldId id="269" r:id="rId6"/>
    <p:sldId id="270" r:id="rId7"/>
    <p:sldId id="271" r:id="rId8"/>
    <p:sldId id="272" r:id="rId9"/>
    <p:sldId id="273" r:id="rId10"/>
    <p:sldId id="274" r:id="rId11"/>
    <p:sldId id="276" r:id="rId12"/>
    <p:sldId id="275" r:id="rId13"/>
    <p:sldId id="277" r:id="rId14"/>
    <p:sldId id="278"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son, Clifford" initials="DC" lastIdx="1" clrIdx="0">
    <p:extLst>
      <p:ext uri="{19B8F6BF-5375-455C-9EA6-DF929625EA0E}">
        <p15:presenceInfo xmlns:p15="http://schemas.microsoft.com/office/powerpoint/2012/main" userId="S::Dawson4C@manateeschools.net::9cb49cd6-5214-4087-abe6-0c21c7f6ba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8C2E1-325C-4280-AE02-811ADBF9051C}" v="230" dt="2024-03-12T13:01:29.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35" autoAdjust="0"/>
  </p:normalViewPr>
  <p:slideViewPr>
    <p:cSldViewPr snapToGrid="0" snapToObjects="1">
      <p:cViewPr varScale="1">
        <p:scale>
          <a:sx n="110" d="100"/>
          <a:sy n="110" d="100"/>
        </p:scale>
        <p:origin x="630" y="102"/>
      </p:cViewPr>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son, Clifford" userId="9cb49cd6-5214-4087-abe6-0c21c7f6bac8" providerId="ADAL" clId="{181C76BD-2978-4250-89DB-A26068414706}"/>
    <pc:docChg chg="modSld">
      <pc:chgData name="Dawson, Clifford" userId="9cb49cd6-5214-4087-abe6-0c21c7f6bac8" providerId="ADAL" clId="{181C76BD-2978-4250-89DB-A26068414706}" dt="2023-03-28T18:48:16.648" v="7" actId="20577"/>
      <pc:docMkLst>
        <pc:docMk/>
      </pc:docMkLst>
      <pc:sldChg chg="modSp">
        <pc:chgData name="Dawson, Clifford" userId="9cb49cd6-5214-4087-abe6-0c21c7f6bac8" providerId="ADAL" clId="{181C76BD-2978-4250-89DB-A26068414706}" dt="2023-03-28T18:48:16.648" v="7" actId="20577"/>
        <pc:sldMkLst>
          <pc:docMk/>
          <pc:sldMk cId="2712854312" sldId="273"/>
        </pc:sldMkLst>
        <pc:spChg chg="mod">
          <ac:chgData name="Dawson, Clifford" userId="9cb49cd6-5214-4087-abe6-0c21c7f6bac8" providerId="ADAL" clId="{181C76BD-2978-4250-89DB-A26068414706}" dt="2023-03-28T18:48:16.648" v="7" actId="20577"/>
          <ac:spMkLst>
            <pc:docMk/>
            <pc:sldMk cId="2712854312" sldId="273"/>
            <ac:spMk id="7" creationId="{FABE4B7A-0C11-4D18-8F1E-4913611631F8}"/>
          </ac:spMkLst>
        </pc:spChg>
      </pc:sldChg>
    </pc:docChg>
  </pc:docChgLst>
  <pc:docChgLst>
    <pc:chgData name="Dawson, Clifford" userId="9cb49cd6-5214-4087-abe6-0c21c7f6bac8" providerId="ADAL" clId="{953F69EB-332F-4444-9536-79E4FDF0EBB8}"/>
    <pc:docChg chg="custSel modSld">
      <pc:chgData name="Dawson, Clifford" userId="9cb49cd6-5214-4087-abe6-0c21c7f6bac8" providerId="ADAL" clId="{953F69EB-332F-4444-9536-79E4FDF0EBB8}" dt="2023-03-28T19:13:47.176" v="524"/>
      <pc:docMkLst>
        <pc:docMk/>
      </pc:docMkLst>
      <pc:sldChg chg="modSp mod modAnim">
        <pc:chgData name="Dawson, Clifford" userId="9cb49cd6-5214-4087-abe6-0c21c7f6bac8" providerId="ADAL" clId="{953F69EB-332F-4444-9536-79E4FDF0EBB8}" dt="2023-03-28T19:13:47.176" v="524"/>
        <pc:sldMkLst>
          <pc:docMk/>
          <pc:sldMk cId="4063739934" sldId="267"/>
        </pc:sldMkLst>
        <pc:spChg chg="mod">
          <ac:chgData name="Dawson, Clifford" userId="9cb49cd6-5214-4087-abe6-0c21c7f6bac8" providerId="ADAL" clId="{953F69EB-332F-4444-9536-79E4FDF0EBB8}" dt="2023-03-28T19:12:23.812" v="521" actId="1076"/>
          <ac:spMkLst>
            <pc:docMk/>
            <pc:sldMk cId="4063739934" sldId="267"/>
            <ac:spMk id="3" creationId="{96D75439-C766-134A-A0D0-BE002D8B0AAD}"/>
          </ac:spMkLst>
        </pc:spChg>
      </pc:sldChg>
      <pc:sldChg chg="addSp delSp modSp mod modAnim">
        <pc:chgData name="Dawson, Clifford" userId="9cb49cd6-5214-4087-abe6-0c21c7f6bac8" providerId="ADAL" clId="{953F69EB-332F-4444-9536-79E4FDF0EBB8}" dt="2023-03-28T19:10:05.199" v="385"/>
        <pc:sldMkLst>
          <pc:docMk/>
          <pc:sldMk cId="2951526313" sldId="276"/>
        </pc:sldMkLst>
        <pc:spChg chg="mod">
          <ac:chgData name="Dawson, Clifford" userId="9cb49cd6-5214-4087-abe6-0c21c7f6bac8" providerId="ADAL" clId="{953F69EB-332F-4444-9536-79E4FDF0EBB8}" dt="2023-03-28T19:01:53.028" v="374" actId="20577"/>
          <ac:spMkLst>
            <pc:docMk/>
            <pc:sldMk cId="2951526313" sldId="276"/>
            <ac:spMk id="3" creationId="{5511724D-D945-44FC-96A9-EE83E2DAFC4B}"/>
          </ac:spMkLst>
        </pc:spChg>
        <pc:spChg chg="mod">
          <ac:chgData name="Dawson, Clifford" userId="9cb49cd6-5214-4087-abe6-0c21c7f6bac8" providerId="ADAL" clId="{953F69EB-332F-4444-9536-79E4FDF0EBB8}" dt="2023-03-28T18:57:36.571" v="252" actId="20577"/>
          <ac:spMkLst>
            <pc:docMk/>
            <pc:sldMk cId="2951526313" sldId="276"/>
            <ac:spMk id="4" creationId="{C305CA6B-E305-4636-8BD5-379683F4C492}"/>
          </ac:spMkLst>
        </pc:spChg>
        <pc:spChg chg="mod">
          <ac:chgData name="Dawson, Clifford" userId="9cb49cd6-5214-4087-abe6-0c21c7f6bac8" providerId="ADAL" clId="{953F69EB-332F-4444-9536-79E4FDF0EBB8}" dt="2023-03-28T18:52:41.723" v="7" actId="20577"/>
          <ac:spMkLst>
            <pc:docMk/>
            <pc:sldMk cId="2951526313" sldId="276"/>
            <ac:spMk id="7" creationId="{A2BB3923-B0C2-42CD-908D-809BB6FE1FCA}"/>
          </ac:spMkLst>
        </pc:spChg>
        <pc:spChg chg="mod">
          <ac:chgData name="Dawson, Clifford" userId="9cb49cd6-5214-4087-abe6-0c21c7f6bac8" providerId="ADAL" clId="{953F69EB-332F-4444-9536-79E4FDF0EBB8}" dt="2023-03-28T18:54:00.659" v="34" actId="20577"/>
          <ac:spMkLst>
            <pc:docMk/>
            <pc:sldMk cId="2951526313" sldId="276"/>
            <ac:spMk id="8" creationId="{E8B7BB41-4574-4364-922C-FD21311D6E90}"/>
          </ac:spMkLst>
        </pc:spChg>
        <pc:spChg chg="mod">
          <ac:chgData name="Dawson, Clifford" userId="9cb49cd6-5214-4087-abe6-0c21c7f6bac8" providerId="ADAL" clId="{953F69EB-332F-4444-9536-79E4FDF0EBB8}" dt="2023-03-28T19:02:23.621" v="378" actId="20577"/>
          <ac:spMkLst>
            <pc:docMk/>
            <pc:sldMk cId="2951526313" sldId="276"/>
            <ac:spMk id="9" creationId="{DBF55DC6-C962-4D4A-8009-E5ECFA11BA54}"/>
          </ac:spMkLst>
        </pc:spChg>
        <pc:spChg chg="mod">
          <ac:chgData name="Dawson, Clifford" userId="9cb49cd6-5214-4087-abe6-0c21c7f6bac8" providerId="ADAL" clId="{953F69EB-332F-4444-9536-79E4FDF0EBB8}" dt="2023-03-28T19:02:44.845" v="384" actId="20577"/>
          <ac:spMkLst>
            <pc:docMk/>
            <pc:sldMk cId="2951526313" sldId="276"/>
            <ac:spMk id="10" creationId="{303B2834-D91F-4B17-AB54-E507AB87B7A2}"/>
          </ac:spMkLst>
        </pc:spChg>
        <pc:spChg chg="add mod">
          <ac:chgData name="Dawson, Clifford" userId="9cb49cd6-5214-4087-abe6-0c21c7f6bac8" providerId="ADAL" clId="{953F69EB-332F-4444-9536-79E4FDF0EBB8}" dt="2023-03-28T19:01:25.557" v="344" actId="20577"/>
          <ac:spMkLst>
            <pc:docMk/>
            <pc:sldMk cId="2951526313" sldId="276"/>
            <ac:spMk id="12" creationId="{90A07EC6-C8CC-4C7E-8BA3-FE51ACD25403}"/>
          </ac:spMkLst>
        </pc:spChg>
        <pc:graphicFrameChg chg="add del mod">
          <ac:chgData name="Dawson, Clifford" userId="9cb49cd6-5214-4087-abe6-0c21c7f6bac8" providerId="ADAL" clId="{953F69EB-332F-4444-9536-79E4FDF0EBB8}" dt="2023-03-28T18:54:20.134" v="36" actId="478"/>
          <ac:graphicFrameMkLst>
            <pc:docMk/>
            <pc:sldMk cId="2951526313" sldId="276"/>
            <ac:graphicFrameMk id="5" creationId="{99E138BE-051A-47C2-ABBB-75947340256B}"/>
          </ac:graphicFrameMkLst>
        </pc:graphicFrameChg>
        <pc:picChg chg="add del mod">
          <ac:chgData name="Dawson, Clifford" userId="9cb49cd6-5214-4087-abe6-0c21c7f6bac8" providerId="ADAL" clId="{953F69EB-332F-4444-9536-79E4FDF0EBB8}" dt="2023-03-28T18:54:44.091" v="39" actId="478"/>
          <ac:picMkLst>
            <pc:docMk/>
            <pc:sldMk cId="2951526313" sldId="276"/>
            <ac:picMk id="6" creationId="{70A06736-3A19-4B42-984B-F690E22F4A67}"/>
          </ac:picMkLst>
        </pc:picChg>
      </pc:sldChg>
      <pc:sldChg chg="modSp modAnim">
        <pc:chgData name="Dawson, Clifford" userId="9cb49cd6-5214-4087-abe6-0c21c7f6bac8" providerId="ADAL" clId="{953F69EB-332F-4444-9536-79E4FDF0EBB8}" dt="2023-03-28T19:10:35.341" v="468" actId="20577"/>
        <pc:sldMkLst>
          <pc:docMk/>
          <pc:sldMk cId="3664585746" sldId="278"/>
        </pc:sldMkLst>
        <pc:spChg chg="mod">
          <ac:chgData name="Dawson, Clifford" userId="9cb49cd6-5214-4087-abe6-0c21c7f6bac8" providerId="ADAL" clId="{953F69EB-332F-4444-9536-79E4FDF0EBB8}" dt="2023-03-28T19:10:35.341" v="468" actId="20577"/>
          <ac:spMkLst>
            <pc:docMk/>
            <pc:sldMk cId="3664585746" sldId="278"/>
            <ac:spMk id="4" creationId="{1E4A8961-1965-4011-8524-04A482704D06}"/>
          </ac:spMkLst>
        </pc:spChg>
      </pc:sldChg>
    </pc:docChg>
  </pc:docChgLst>
  <pc:docChgLst>
    <pc:chgData name="Dawson, Clifford" userId="9cb49cd6-5214-4087-abe6-0c21c7f6bac8" providerId="ADAL" clId="{4238C2E1-325C-4280-AE02-811ADBF9051C}"/>
    <pc:docChg chg="modSld">
      <pc:chgData name="Dawson, Clifford" userId="9cb49cd6-5214-4087-abe6-0c21c7f6bac8" providerId="ADAL" clId="{4238C2E1-325C-4280-AE02-811ADBF9051C}" dt="2024-03-12T13:01:29.486" v="229" actId="20577"/>
      <pc:docMkLst>
        <pc:docMk/>
      </pc:docMkLst>
      <pc:sldChg chg="modSp">
        <pc:chgData name="Dawson, Clifford" userId="9cb49cd6-5214-4087-abe6-0c21c7f6bac8" providerId="ADAL" clId="{4238C2E1-325C-4280-AE02-811ADBF9051C}" dt="2024-03-12T13:01:29.486" v="229" actId="20577"/>
        <pc:sldMkLst>
          <pc:docMk/>
          <pc:sldMk cId="4063739934" sldId="267"/>
        </pc:sldMkLst>
        <pc:spChg chg="mod">
          <ac:chgData name="Dawson, Clifford" userId="9cb49cd6-5214-4087-abe6-0c21c7f6bac8" providerId="ADAL" clId="{4238C2E1-325C-4280-AE02-811ADBF9051C}" dt="2024-03-12T13:01:29.486" v="229" actId="20577"/>
          <ac:spMkLst>
            <pc:docMk/>
            <pc:sldMk cId="4063739934" sldId="267"/>
            <ac:spMk id="3" creationId="{96D75439-C766-134A-A0D0-BE002D8B0AAD}"/>
          </ac:spMkLst>
        </pc:spChg>
      </pc:sldChg>
      <pc:sldChg chg="modSp">
        <pc:chgData name="Dawson, Clifford" userId="9cb49cd6-5214-4087-abe6-0c21c7f6bac8" providerId="ADAL" clId="{4238C2E1-325C-4280-AE02-811ADBF9051C}" dt="2024-03-12T13:00:40.360" v="139" actId="20577"/>
        <pc:sldMkLst>
          <pc:docMk/>
          <pc:sldMk cId="2951526313" sldId="276"/>
        </pc:sldMkLst>
        <pc:spChg chg="mod">
          <ac:chgData name="Dawson, Clifford" userId="9cb49cd6-5214-4087-abe6-0c21c7f6bac8" providerId="ADAL" clId="{4238C2E1-325C-4280-AE02-811ADBF9051C}" dt="2024-03-12T12:42:28.839" v="46" actId="20577"/>
          <ac:spMkLst>
            <pc:docMk/>
            <pc:sldMk cId="2951526313" sldId="276"/>
            <ac:spMk id="3" creationId="{5511724D-D945-44FC-96A9-EE83E2DAFC4B}"/>
          </ac:spMkLst>
        </pc:spChg>
        <pc:spChg chg="mod">
          <ac:chgData name="Dawson, Clifford" userId="9cb49cd6-5214-4087-abe6-0c21c7f6bac8" providerId="ADAL" clId="{4238C2E1-325C-4280-AE02-811ADBF9051C}" dt="2024-03-12T12:42:49.492" v="70" actId="20577"/>
          <ac:spMkLst>
            <pc:docMk/>
            <pc:sldMk cId="2951526313" sldId="276"/>
            <ac:spMk id="4" creationId="{C305CA6B-E305-4636-8BD5-379683F4C492}"/>
          </ac:spMkLst>
        </pc:spChg>
        <pc:spChg chg="mod">
          <ac:chgData name="Dawson, Clifford" userId="9cb49cd6-5214-4087-abe6-0c21c7f6bac8" providerId="ADAL" clId="{4238C2E1-325C-4280-AE02-811ADBF9051C}" dt="2024-03-12T12:43:09.775" v="95" actId="20577"/>
          <ac:spMkLst>
            <pc:docMk/>
            <pc:sldMk cId="2951526313" sldId="276"/>
            <ac:spMk id="7" creationId="{A2BB3923-B0C2-42CD-908D-809BB6FE1FCA}"/>
          </ac:spMkLst>
        </pc:spChg>
        <pc:spChg chg="mod">
          <ac:chgData name="Dawson, Clifford" userId="9cb49cd6-5214-4087-abe6-0c21c7f6bac8" providerId="ADAL" clId="{4238C2E1-325C-4280-AE02-811ADBF9051C}" dt="2024-03-12T13:00:14.651" v="115" actId="20577"/>
          <ac:spMkLst>
            <pc:docMk/>
            <pc:sldMk cId="2951526313" sldId="276"/>
            <ac:spMk id="8" creationId="{E8B7BB41-4574-4364-922C-FD21311D6E90}"/>
          </ac:spMkLst>
        </pc:spChg>
        <pc:spChg chg="mod">
          <ac:chgData name="Dawson, Clifford" userId="9cb49cd6-5214-4087-abe6-0c21c7f6bac8" providerId="ADAL" clId="{4238C2E1-325C-4280-AE02-811ADBF9051C}" dt="2024-03-12T13:00:27.236" v="123" actId="20577"/>
          <ac:spMkLst>
            <pc:docMk/>
            <pc:sldMk cId="2951526313" sldId="276"/>
            <ac:spMk id="9" creationId="{DBF55DC6-C962-4D4A-8009-E5ECFA11BA54}"/>
          </ac:spMkLst>
        </pc:spChg>
        <pc:spChg chg="mod">
          <ac:chgData name="Dawson, Clifford" userId="9cb49cd6-5214-4087-abe6-0c21c7f6bac8" providerId="ADAL" clId="{4238C2E1-325C-4280-AE02-811ADBF9051C}" dt="2024-03-12T13:00:40.360" v="139" actId="20577"/>
          <ac:spMkLst>
            <pc:docMk/>
            <pc:sldMk cId="2951526313" sldId="276"/>
            <ac:spMk id="10" creationId="{303B2834-D91F-4B17-AB54-E507AB87B7A2}"/>
          </ac:spMkLst>
        </pc:spChg>
        <pc:spChg chg="mod">
          <ac:chgData name="Dawson, Clifford" userId="9cb49cd6-5214-4087-abe6-0c21c7f6bac8" providerId="ADAL" clId="{4238C2E1-325C-4280-AE02-811ADBF9051C}" dt="2024-03-12T12:41:56.685" v="29" actId="20577"/>
          <ac:spMkLst>
            <pc:docMk/>
            <pc:sldMk cId="2951526313" sldId="276"/>
            <ac:spMk id="12" creationId="{90A07EC6-C8CC-4C7E-8BA3-FE51ACD25403}"/>
          </ac:spMkLst>
        </pc:spChg>
      </pc:sldChg>
      <pc:sldChg chg="modSp modAnim">
        <pc:chgData name="Dawson, Clifford" userId="9cb49cd6-5214-4087-abe6-0c21c7f6bac8" providerId="ADAL" clId="{4238C2E1-325C-4280-AE02-811ADBF9051C}" dt="2024-03-12T13:01:19.628" v="227" actId="20577"/>
        <pc:sldMkLst>
          <pc:docMk/>
          <pc:sldMk cId="3664585746" sldId="278"/>
        </pc:sldMkLst>
        <pc:spChg chg="mod">
          <ac:chgData name="Dawson, Clifford" userId="9cb49cd6-5214-4087-abe6-0c21c7f6bac8" providerId="ADAL" clId="{4238C2E1-325C-4280-AE02-811ADBF9051C}" dt="2024-03-12T13:01:19.628" v="227" actId="20577"/>
          <ac:spMkLst>
            <pc:docMk/>
            <pc:sldMk cId="3664585746" sldId="278"/>
            <ac:spMk id="4" creationId="{1E4A8961-1965-4011-8524-04A482704D06}"/>
          </ac:spMkLst>
        </pc:spChg>
      </pc:sldChg>
    </pc:docChg>
  </pc:docChgLst>
  <pc:docChgLst>
    <pc:chgData name="Dawson, Clifford" userId="9cb49cd6-5214-4087-abe6-0c21c7f6bac8" providerId="ADAL" clId="{4EF05C9D-FDD8-4032-AFE1-00960ADCA713}"/>
    <pc:docChg chg="undo custSel addSld delSld modSld sldOrd modMainMaster modShowInfo">
      <pc:chgData name="Dawson, Clifford" userId="9cb49cd6-5214-4087-abe6-0c21c7f6bac8" providerId="ADAL" clId="{4EF05C9D-FDD8-4032-AFE1-00960ADCA713}" dt="2022-03-25T15:50:28.345" v="6105"/>
      <pc:docMkLst>
        <pc:docMk/>
      </pc:docMkLst>
      <pc:sldChg chg="addSp modSp mod ord modTransition setBg modAnim setClrOvrMap">
        <pc:chgData name="Dawson, Clifford" userId="9cb49cd6-5214-4087-abe6-0c21c7f6bac8" providerId="ADAL" clId="{4EF05C9D-FDD8-4032-AFE1-00960ADCA713}" dt="2022-03-25T15:50:28.345" v="6105"/>
        <pc:sldMkLst>
          <pc:docMk/>
          <pc:sldMk cId="4063739934" sldId="267"/>
        </pc:sldMkLst>
        <pc:spChg chg="mod">
          <ac:chgData name="Dawson, Clifford" userId="9cb49cd6-5214-4087-abe6-0c21c7f6bac8" providerId="ADAL" clId="{4EF05C9D-FDD8-4032-AFE1-00960ADCA713}" dt="2022-03-25T15:09:08.161" v="5021" actId="20577"/>
          <ac:spMkLst>
            <pc:docMk/>
            <pc:sldMk cId="4063739934" sldId="267"/>
            <ac:spMk id="2" creationId="{F266081D-517B-5D43-A7B4-E67DDEDC0B31}"/>
          </ac:spMkLst>
        </pc:spChg>
        <pc:spChg chg="mod">
          <ac:chgData name="Dawson, Clifford" userId="9cb49cd6-5214-4087-abe6-0c21c7f6bac8" providerId="ADAL" clId="{4EF05C9D-FDD8-4032-AFE1-00960ADCA713}" dt="2022-03-25T15:07:16.262" v="4939" actId="26606"/>
          <ac:spMkLst>
            <pc:docMk/>
            <pc:sldMk cId="4063739934" sldId="267"/>
            <ac:spMk id="3" creationId="{96D75439-C766-134A-A0D0-BE002D8B0AAD}"/>
          </ac:spMkLst>
        </pc:spChg>
        <pc:spChg chg="add">
          <ac:chgData name="Dawson, Clifford" userId="9cb49cd6-5214-4087-abe6-0c21c7f6bac8" providerId="ADAL" clId="{4EF05C9D-FDD8-4032-AFE1-00960ADCA713}" dt="2022-03-25T15:07:16.262" v="4939" actId="26606"/>
          <ac:spMkLst>
            <pc:docMk/>
            <pc:sldMk cId="4063739934" sldId="267"/>
            <ac:spMk id="10" creationId="{B298ECBA-3258-45DF-8FD4-7581736BCCBC}"/>
          </ac:spMkLst>
        </pc:spChg>
        <pc:spChg chg="add">
          <ac:chgData name="Dawson, Clifford" userId="9cb49cd6-5214-4087-abe6-0c21c7f6bac8" providerId="ADAL" clId="{4EF05C9D-FDD8-4032-AFE1-00960ADCA713}" dt="2022-03-25T15:07:16.262" v="4939" actId="26606"/>
          <ac:spMkLst>
            <pc:docMk/>
            <pc:sldMk cId="4063739934" sldId="267"/>
            <ac:spMk id="12" creationId="{B62BF453-BD82-4B90-9FE7-51703133806E}"/>
          </ac:spMkLst>
        </pc:spChg>
        <pc:spChg chg="add">
          <ac:chgData name="Dawson, Clifford" userId="9cb49cd6-5214-4087-abe6-0c21c7f6bac8" providerId="ADAL" clId="{4EF05C9D-FDD8-4032-AFE1-00960ADCA713}" dt="2022-03-25T15:07:16.262" v="4939" actId="26606"/>
          <ac:spMkLst>
            <pc:docMk/>
            <pc:sldMk cId="4063739934" sldId="267"/>
            <ac:spMk id="14" creationId="{072366D3-9B5C-42E1-9906-77FF6BB55EAB}"/>
          </ac:spMkLst>
        </pc:spChg>
        <pc:spChg chg="add">
          <ac:chgData name="Dawson, Clifford" userId="9cb49cd6-5214-4087-abe6-0c21c7f6bac8" providerId="ADAL" clId="{4EF05C9D-FDD8-4032-AFE1-00960ADCA713}" dt="2022-03-25T15:07:16.262" v="4939" actId="26606"/>
          <ac:spMkLst>
            <pc:docMk/>
            <pc:sldMk cId="4063739934" sldId="267"/>
            <ac:spMk id="16" creationId="{121F5E60-4E89-4B16-A245-12BD9935998D}"/>
          </ac:spMkLst>
        </pc:spChg>
        <pc:picChg chg="mod ord">
          <ac:chgData name="Dawson, Clifford" userId="9cb49cd6-5214-4087-abe6-0c21c7f6bac8" providerId="ADAL" clId="{4EF05C9D-FDD8-4032-AFE1-00960ADCA713}" dt="2022-03-25T15:07:16.262" v="4939" actId="26606"/>
          <ac:picMkLst>
            <pc:docMk/>
            <pc:sldMk cId="4063739934" sldId="267"/>
            <ac:picMk id="5" creationId="{1A23FE0C-9A67-334E-9B7F-83AA9CF636A8}"/>
          </ac:picMkLst>
        </pc:picChg>
      </pc:sldChg>
      <pc:sldChg chg="addSp modSp mod modTransition setBg modAnim setClrOvrMap">
        <pc:chgData name="Dawson, Clifford" userId="9cb49cd6-5214-4087-abe6-0c21c7f6bac8" providerId="ADAL" clId="{4EF05C9D-FDD8-4032-AFE1-00960ADCA713}" dt="2022-03-25T15:45:12.515" v="5705"/>
        <pc:sldMkLst>
          <pc:docMk/>
          <pc:sldMk cId="312941212" sldId="268"/>
        </pc:sldMkLst>
        <pc:spChg chg="mod">
          <ac:chgData name="Dawson, Clifford" userId="9cb49cd6-5214-4087-abe6-0c21c7f6bac8" providerId="ADAL" clId="{4EF05C9D-FDD8-4032-AFE1-00960ADCA713}" dt="2022-03-25T15:06:50.939" v="4937" actId="26606"/>
          <ac:spMkLst>
            <pc:docMk/>
            <pc:sldMk cId="312941212" sldId="268"/>
            <ac:spMk id="2" creationId="{F266081D-517B-5D43-A7B4-E67DDEDC0B31}"/>
          </ac:spMkLst>
        </pc:spChg>
        <pc:spChg chg="mod">
          <ac:chgData name="Dawson, Clifford" userId="9cb49cd6-5214-4087-abe6-0c21c7f6bac8" providerId="ADAL" clId="{4EF05C9D-FDD8-4032-AFE1-00960ADCA713}" dt="2022-03-25T15:06:50.939" v="4937" actId="26606"/>
          <ac:spMkLst>
            <pc:docMk/>
            <pc:sldMk cId="312941212" sldId="268"/>
            <ac:spMk id="13" creationId="{F05262DB-6398-4AF9-96A3-041CFB112303}"/>
          </ac:spMkLst>
        </pc:spChg>
        <pc:spChg chg="add">
          <ac:chgData name="Dawson, Clifford" userId="9cb49cd6-5214-4087-abe6-0c21c7f6bac8" providerId="ADAL" clId="{4EF05C9D-FDD8-4032-AFE1-00960ADCA713}" dt="2022-03-25T15:06:50.939" v="4937" actId="26606"/>
          <ac:spMkLst>
            <pc:docMk/>
            <pc:sldMk cId="312941212" sldId="268"/>
            <ac:spMk id="18" creationId="{B298ECBA-3258-45DF-8FD4-7581736BCCBC}"/>
          </ac:spMkLst>
        </pc:spChg>
        <pc:spChg chg="add">
          <ac:chgData name="Dawson, Clifford" userId="9cb49cd6-5214-4087-abe6-0c21c7f6bac8" providerId="ADAL" clId="{4EF05C9D-FDD8-4032-AFE1-00960ADCA713}" dt="2022-03-25T15:06:50.939" v="4937" actId="26606"/>
          <ac:spMkLst>
            <pc:docMk/>
            <pc:sldMk cId="312941212" sldId="268"/>
            <ac:spMk id="20" creationId="{B62BF453-BD82-4B90-9FE7-51703133806E}"/>
          </ac:spMkLst>
        </pc:spChg>
        <pc:spChg chg="add">
          <ac:chgData name="Dawson, Clifford" userId="9cb49cd6-5214-4087-abe6-0c21c7f6bac8" providerId="ADAL" clId="{4EF05C9D-FDD8-4032-AFE1-00960ADCA713}" dt="2022-03-25T15:06:50.939" v="4937" actId="26606"/>
          <ac:spMkLst>
            <pc:docMk/>
            <pc:sldMk cId="312941212" sldId="268"/>
            <ac:spMk id="22" creationId="{072366D3-9B5C-42E1-9906-77FF6BB55EAB}"/>
          </ac:spMkLst>
        </pc:spChg>
        <pc:spChg chg="add">
          <ac:chgData name="Dawson, Clifford" userId="9cb49cd6-5214-4087-abe6-0c21c7f6bac8" providerId="ADAL" clId="{4EF05C9D-FDD8-4032-AFE1-00960ADCA713}" dt="2022-03-25T15:06:50.939" v="4937" actId="26606"/>
          <ac:spMkLst>
            <pc:docMk/>
            <pc:sldMk cId="312941212" sldId="268"/>
            <ac:spMk id="24" creationId="{121F5E60-4E89-4B16-A245-12BD9935998D}"/>
          </ac:spMkLst>
        </pc:spChg>
        <pc:picChg chg="mod ord">
          <ac:chgData name="Dawson, Clifford" userId="9cb49cd6-5214-4087-abe6-0c21c7f6bac8" providerId="ADAL" clId="{4EF05C9D-FDD8-4032-AFE1-00960ADCA713}" dt="2022-03-25T15:06:50.939" v="4937" actId="26606"/>
          <ac:picMkLst>
            <pc:docMk/>
            <pc:sldMk cId="312941212" sldId="268"/>
            <ac:picMk id="5" creationId="{1A23FE0C-9A67-334E-9B7F-83AA9CF636A8}"/>
          </ac:picMkLst>
        </pc:picChg>
      </pc:sldChg>
      <pc:sldChg chg="modSp mod modTransition modAnim">
        <pc:chgData name="Dawson, Clifford" userId="9cb49cd6-5214-4087-abe6-0c21c7f6bac8" providerId="ADAL" clId="{4EF05C9D-FDD8-4032-AFE1-00960ADCA713}" dt="2022-03-25T15:46:01.611" v="5752"/>
        <pc:sldMkLst>
          <pc:docMk/>
          <pc:sldMk cId="1496850848" sldId="269"/>
        </pc:sldMkLst>
        <pc:spChg chg="mod">
          <ac:chgData name="Dawson, Clifford" userId="9cb49cd6-5214-4087-abe6-0c21c7f6bac8" providerId="ADAL" clId="{4EF05C9D-FDD8-4032-AFE1-00960ADCA713}" dt="2022-03-25T12:00:31.337" v="1115" actId="3064"/>
          <ac:spMkLst>
            <pc:docMk/>
            <pc:sldMk cId="1496850848" sldId="269"/>
            <ac:spMk id="2" creationId="{5F3F6C66-D6D7-4A72-9928-967AEA400766}"/>
          </ac:spMkLst>
        </pc:spChg>
      </pc:sldChg>
      <pc:sldChg chg="modSp mod modTransition modAnim">
        <pc:chgData name="Dawson, Clifford" userId="9cb49cd6-5214-4087-abe6-0c21c7f6bac8" providerId="ADAL" clId="{4EF05C9D-FDD8-4032-AFE1-00960ADCA713}" dt="2022-03-25T15:47:45.653" v="5786"/>
        <pc:sldMkLst>
          <pc:docMk/>
          <pc:sldMk cId="3283892715" sldId="270"/>
        </pc:sldMkLst>
        <pc:spChg chg="mod">
          <ac:chgData name="Dawson, Clifford" userId="9cb49cd6-5214-4087-abe6-0c21c7f6bac8" providerId="ADAL" clId="{4EF05C9D-FDD8-4032-AFE1-00960ADCA713}" dt="2022-03-25T11:15:41.017" v="672" actId="1076"/>
          <ac:spMkLst>
            <pc:docMk/>
            <pc:sldMk cId="3283892715" sldId="270"/>
            <ac:spMk id="5" creationId="{F2D89BCF-89D1-4438-AE96-21901960DFD0}"/>
          </ac:spMkLst>
        </pc:spChg>
        <pc:spChg chg="mod">
          <ac:chgData name="Dawson, Clifford" userId="9cb49cd6-5214-4087-abe6-0c21c7f6bac8" providerId="ADAL" clId="{4EF05C9D-FDD8-4032-AFE1-00960ADCA713}" dt="2022-03-25T11:15:44.551" v="673" actId="1076"/>
          <ac:spMkLst>
            <pc:docMk/>
            <pc:sldMk cId="3283892715" sldId="270"/>
            <ac:spMk id="7" creationId="{8FC6709C-32A3-44B5-A77D-797BFBBF1F6B}"/>
          </ac:spMkLst>
        </pc:spChg>
        <pc:spChg chg="mod">
          <ac:chgData name="Dawson, Clifford" userId="9cb49cd6-5214-4087-abe6-0c21c7f6bac8" providerId="ADAL" clId="{4EF05C9D-FDD8-4032-AFE1-00960ADCA713}" dt="2022-03-25T11:15:38.265" v="671" actId="1076"/>
          <ac:spMkLst>
            <pc:docMk/>
            <pc:sldMk cId="3283892715" sldId="270"/>
            <ac:spMk id="8" creationId="{D0E38D03-749D-4C39-9840-07D8B4B1AD4F}"/>
          </ac:spMkLst>
        </pc:spChg>
      </pc:sldChg>
      <pc:sldChg chg="addSp modSp mod modTransition modAnim">
        <pc:chgData name="Dawson, Clifford" userId="9cb49cd6-5214-4087-abe6-0c21c7f6bac8" providerId="ADAL" clId="{4EF05C9D-FDD8-4032-AFE1-00960ADCA713}" dt="2022-03-25T15:48:09.100" v="5823"/>
        <pc:sldMkLst>
          <pc:docMk/>
          <pc:sldMk cId="3538154812" sldId="271"/>
        </pc:sldMkLst>
        <pc:spChg chg="mod">
          <ac:chgData name="Dawson, Clifford" userId="9cb49cd6-5214-4087-abe6-0c21c7f6bac8" providerId="ADAL" clId="{4EF05C9D-FDD8-4032-AFE1-00960ADCA713}" dt="2022-03-25T11:20:09.384" v="943" actId="1076"/>
          <ac:spMkLst>
            <pc:docMk/>
            <pc:sldMk cId="3538154812" sldId="271"/>
            <ac:spMk id="5" creationId="{F2D89BCF-89D1-4438-AE96-21901960DFD0}"/>
          </ac:spMkLst>
        </pc:spChg>
        <pc:spChg chg="add mod">
          <ac:chgData name="Dawson, Clifford" userId="9cb49cd6-5214-4087-abe6-0c21c7f6bac8" providerId="ADAL" clId="{4EF05C9D-FDD8-4032-AFE1-00960ADCA713}" dt="2022-03-25T11:20:19.604" v="945" actId="123"/>
          <ac:spMkLst>
            <pc:docMk/>
            <pc:sldMk cId="3538154812" sldId="271"/>
            <ac:spMk id="6" creationId="{564E658E-9EA6-4977-A672-4C8F89455B30}"/>
          </ac:spMkLst>
        </pc:spChg>
        <pc:spChg chg="mod">
          <ac:chgData name="Dawson, Clifford" userId="9cb49cd6-5214-4087-abe6-0c21c7f6bac8" providerId="ADAL" clId="{4EF05C9D-FDD8-4032-AFE1-00960ADCA713}" dt="2022-03-25T11:19:35.180" v="930" actId="20577"/>
          <ac:spMkLst>
            <pc:docMk/>
            <pc:sldMk cId="3538154812" sldId="271"/>
            <ac:spMk id="7" creationId="{8FC6709C-32A3-44B5-A77D-797BFBBF1F6B}"/>
          </ac:spMkLst>
        </pc:spChg>
        <pc:spChg chg="add mod">
          <ac:chgData name="Dawson, Clifford" userId="9cb49cd6-5214-4087-abe6-0c21c7f6bac8" providerId="ADAL" clId="{4EF05C9D-FDD8-4032-AFE1-00960ADCA713}" dt="2022-03-25T11:18:50.715" v="910" actId="1076"/>
          <ac:spMkLst>
            <pc:docMk/>
            <pc:sldMk cId="3538154812" sldId="271"/>
            <ac:spMk id="10" creationId="{6015B410-A7A4-4ECF-B2BC-4935C855DB47}"/>
          </ac:spMkLst>
        </pc:spChg>
      </pc:sldChg>
      <pc:sldChg chg="addSp modSp mod modTransition modAnim">
        <pc:chgData name="Dawson, Clifford" userId="9cb49cd6-5214-4087-abe6-0c21c7f6bac8" providerId="ADAL" clId="{4EF05C9D-FDD8-4032-AFE1-00960ADCA713}" dt="2022-03-25T15:48:28.492" v="5855"/>
        <pc:sldMkLst>
          <pc:docMk/>
          <pc:sldMk cId="1190111861" sldId="272"/>
        </pc:sldMkLst>
        <pc:spChg chg="mod">
          <ac:chgData name="Dawson, Clifford" userId="9cb49cd6-5214-4087-abe6-0c21c7f6bac8" providerId="ADAL" clId="{4EF05C9D-FDD8-4032-AFE1-00960ADCA713}" dt="2022-03-25T12:00:00.899" v="1114" actId="123"/>
          <ac:spMkLst>
            <pc:docMk/>
            <pc:sldMk cId="1190111861" sldId="272"/>
            <ac:spMk id="2" creationId="{9D488934-5CA8-4317-A639-D85421C6B06B}"/>
          </ac:spMkLst>
        </pc:spChg>
        <pc:spChg chg="mod">
          <ac:chgData name="Dawson, Clifford" userId="9cb49cd6-5214-4087-abe6-0c21c7f6bac8" providerId="ADAL" clId="{4EF05C9D-FDD8-4032-AFE1-00960ADCA713}" dt="2022-03-25T11:21:59.623" v="951" actId="1076"/>
          <ac:spMkLst>
            <pc:docMk/>
            <pc:sldMk cId="1190111861" sldId="272"/>
            <ac:spMk id="4" creationId="{919DB311-CA70-47A7-BCC7-49F0C9575857}"/>
          </ac:spMkLst>
        </pc:spChg>
        <pc:spChg chg="mod">
          <ac:chgData name="Dawson, Clifford" userId="9cb49cd6-5214-4087-abe6-0c21c7f6bac8" providerId="ADAL" clId="{4EF05C9D-FDD8-4032-AFE1-00960ADCA713}" dt="2022-03-25T11:21:14.742" v="949" actId="14100"/>
          <ac:spMkLst>
            <pc:docMk/>
            <pc:sldMk cId="1190111861" sldId="272"/>
            <ac:spMk id="5" creationId="{F2D89BCF-89D1-4438-AE96-21901960DFD0}"/>
          </ac:spMkLst>
        </pc:spChg>
        <pc:spChg chg="mod">
          <ac:chgData name="Dawson, Clifford" userId="9cb49cd6-5214-4087-abe6-0c21c7f6bac8" providerId="ADAL" clId="{4EF05C9D-FDD8-4032-AFE1-00960ADCA713}" dt="2022-03-25T11:22:03.938" v="952" actId="1076"/>
          <ac:spMkLst>
            <pc:docMk/>
            <pc:sldMk cId="1190111861" sldId="272"/>
            <ac:spMk id="8" creationId="{D9FDF255-4760-4EFE-B326-252B7142EC13}"/>
          </ac:spMkLst>
        </pc:spChg>
        <pc:spChg chg="mod">
          <ac:chgData name="Dawson, Clifford" userId="9cb49cd6-5214-4087-abe6-0c21c7f6bac8" providerId="ADAL" clId="{4EF05C9D-FDD8-4032-AFE1-00960ADCA713}" dt="2022-03-25T11:21:55.691" v="950" actId="1076"/>
          <ac:spMkLst>
            <pc:docMk/>
            <pc:sldMk cId="1190111861" sldId="272"/>
            <ac:spMk id="9" creationId="{5B8B451C-6E34-485D-8D09-2165B10B1181}"/>
          </ac:spMkLst>
        </pc:spChg>
        <pc:spChg chg="add mod">
          <ac:chgData name="Dawson, Clifford" userId="9cb49cd6-5214-4087-abe6-0c21c7f6bac8" providerId="ADAL" clId="{4EF05C9D-FDD8-4032-AFE1-00960ADCA713}" dt="2022-03-25T11:59:54.376" v="1113" actId="1076"/>
          <ac:spMkLst>
            <pc:docMk/>
            <pc:sldMk cId="1190111861" sldId="272"/>
            <ac:spMk id="13" creationId="{6A11F23F-46AC-4177-9F37-498033447EA9}"/>
          </ac:spMkLst>
        </pc:spChg>
        <pc:picChg chg="add mod">
          <ac:chgData name="Dawson, Clifford" userId="9cb49cd6-5214-4087-abe6-0c21c7f6bac8" providerId="ADAL" clId="{4EF05C9D-FDD8-4032-AFE1-00960ADCA713}" dt="2022-03-25T11:29:48.840" v="1079" actId="1076"/>
          <ac:picMkLst>
            <pc:docMk/>
            <pc:sldMk cId="1190111861" sldId="272"/>
            <ac:picMk id="10" creationId="{B53DC293-1900-4EF4-B040-5805ACB6806F}"/>
          </ac:picMkLst>
        </pc:picChg>
        <pc:picChg chg="add mod">
          <ac:chgData name="Dawson, Clifford" userId="9cb49cd6-5214-4087-abe6-0c21c7f6bac8" providerId="ADAL" clId="{4EF05C9D-FDD8-4032-AFE1-00960ADCA713}" dt="2022-03-25T11:29:56.014" v="1082" actId="688"/>
          <ac:picMkLst>
            <pc:docMk/>
            <pc:sldMk cId="1190111861" sldId="272"/>
            <ac:picMk id="12" creationId="{0C2DE9F8-6CC1-4E08-AE17-1081E951505A}"/>
          </ac:picMkLst>
        </pc:picChg>
      </pc:sldChg>
      <pc:sldChg chg="addSp delSp modSp add mod modTransition setBg modAnim">
        <pc:chgData name="Dawson, Clifford" userId="9cb49cd6-5214-4087-abe6-0c21c7f6bac8" providerId="ADAL" clId="{4EF05C9D-FDD8-4032-AFE1-00960ADCA713}" dt="2022-03-25T15:48:43.965" v="5894"/>
        <pc:sldMkLst>
          <pc:docMk/>
          <pc:sldMk cId="2712854312" sldId="273"/>
        </pc:sldMkLst>
        <pc:spChg chg="mod">
          <ac:chgData name="Dawson, Clifford" userId="9cb49cd6-5214-4087-abe6-0c21c7f6bac8" providerId="ADAL" clId="{4EF05C9D-FDD8-4032-AFE1-00960ADCA713}" dt="2022-03-25T12:32:38.259" v="1438" actId="1076"/>
          <ac:spMkLst>
            <pc:docMk/>
            <pc:sldMk cId="2712854312" sldId="273"/>
            <ac:spMk id="2" creationId="{9D488934-5CA8-4317-A639-D85421C6B06B}"/>
          </ac:spMkLst>
        </pc:spChg>
        <pc:spChg chg="mod">
          <ac:chgData name="Dawson, Clifford" userId="9cb49cd6-5214-4087-abe6-0c21c7f6bac8" providerId="ADAL" clId="{4EF05C9D-FDD8-4032-AFE1-00960ADCA713}" dt="2022-03-25T10:53:59.697" v="3" actId="20577"/>
          <ac:spMkLst>
            <pc:docMk/>
            <pc:sldMk cId="2712854312" sldId="273"/>
            <ac:spMk id="3" creationId="{178393A5-90D3-489E-B6B7-9BE2DE38151F}"/>
          </ac:spMkLst>
        </pc:spChg>
        <pc:spChg chg="mod">
          <ac:chgData name="Dawson, Clifford" userId="9cb49cd6-5214-4087-abe6-0c21c7f6bac8" providerId="ADAL" clId="{4EF05C9D-FDD8-4032-AFE1-00960ADCA713}" dt="2022-03-25T10:56:15.516" v="20" actId="207"/>
          <ac:spMkLst>
            <pc:docMk/>
            <pc:sldMk cId="2712854312" sldId="273"/>
            <ac:spMk id="4" creationId="{919DB311-CA70-47A7-BCC7-49F0C9575857}"/>
          </ac:spMkLst>
        </pc:spChg>
        <pc:spChg chg="del mod">
          <ac:chgData name="Dawson, Clifford" userId="9cb49cd6-5214-4087-abe6-0c21c7f6bac8" providerId="ADAL" clId="{4EF05C9D-FDD8-4032-AFE1-00960ADCA713}" dt="2022-03-25T10:54:06.535" v="5" actId="478"/>
          <ac:spMkLst>
            <pc:docMk/>
            <pc:sldMk cId="2712854312" sldId="273"/>
            <ac:spMk id="5" creationId="{F2D89BCF-89D1-4438-AE96-21901960DFD0}"/>
          </ac:spMkLst>
        </pc:spChg>
        <pc:spChg chg="add mod">
          <ac:chgData name="Dawson, Clifford" userId="9cb49cd6-5214-4087-abe6-0c21c7f6bac8" providerId="ADAL" clId="{4EF05C9D-FDD8-4032-AFE1-00960ADCA713}" dt="2022-03-25T12:32:35.320" v="1437" actId="1076"/>
          <ac:spMkLst>
            <pc:docMk/>
            <pc:sldMk cId="2712854312" sldId="273"/>
            <ac:spMk id="7" creationId="{FABE4B7A-0C11-4D18-8F1E-4913611631F8}"/>
          </ac:spMkLst>
        </pc:spChg>
        <pc:spChg chg="mod">
          <ac:chgData name="Dawson, Clifford" userId="9cb49cd6-5214-4087-abe6-0c21c7f6bac8" providerId="ADAL" clId="{4EF05C9D-FDD8-4032-AFE1-00960ADCA713}" dt="2022-03-25T10:56:21.215" v="21" actId="207"/>
          <ac:spMkLst>
            <pc:docMk/>
            <pc:sldMk cId="2712854312" sldId="273"/>
            <ac:spMk id="8" creationId="{D9FDF255-4760-4EFE-B326-252B7142EC13}"/>
          </ac:spMkLst>
        </pc:spChg>
        <pc:spChg chg="add del">
          <ac:chgData name="Dawson, Clifford" userId="9cb49cd6-5214-4087-abe6-0c21c7f6bac8" providerId="ADAL" clId="{4EF05C9D-FDD8-4032-AFE1-00960ADCA713}" dt="2022-03-25T10:54:16.114" v="7" actId="478"/>
          <ac:spMkLst>
            <pc:docMk/>
            <pc:sldMk cId="2712854312" sldId="273"/>
            <ac:spMk id="10" creationId="{B1D85D76-6541-499F-A9C2-D980A2D1D1DA}"/>
          </ac:spMkLst>
        </pc:spChg>
        <pc:spChg chg="add mod">
          <ac:chgData name="Dawson, Clifford" userId="9cb49cd6-5214-4087-abe6-0c21c7f6bac8" providerId="ADAL" clId="{4EF05C9D-FDD8-4032-AFE1-00960ADCA713}" dt="2022-03-25T10:56:49.185" v="24" actId="207"/>
          <ac:spMkLst>
            <pc:docMk/>
            <pc:sldMk cId="2712854312" sldId="273"/>
            <ac:spMk id="11" creationId="{4BF62D39-9548-4655-AF70-3FEE743525A9}"/>
          </ac:spMkLst>
        </pc:spChg>
        <pc:spChg chg="add mod">
          <ac:chgData name="Dawson, Clifford" userId="9cb49cd6-5214-4087-abe6-0c21c7f6bac8" providerId="ADAL" clId="{4EF05C9D-FDD8-4032-AFE1-00960ADCA713}" dt="2022-03-25T13:27:18.918" v="2281" actId="20577"/>
          <ac:spMkLst>
            <pc:docMk/>
            <pc:sldMk cId="2712854312" sldId="273"/>
            <ac:spMk id="12" creationId="{A17A0776-2947-469F-B163-3C849822376B}"/>
          </ac:spMkLst>
        </pc:spChg>
      </pc:sldChg>
      <pc:sldChg chg="new del">
        <pc:chgData name="Dawson, Clifford" userId="9cb49cd6-5214-4087-abe6-0c21c7f6bac8" providerId="ADAL" clId="{4EF05C9D-FDD8-4032-AFE1-00960ADCA713}" dt="2022-03-25T12:45:53.981" v="1457" actId="47"/>
        <pc:sldMkLst>
          <pc:docMk/>
          <pc:sldMk cId="353241903" sldId="274"/>
        </pc:sldMkLst>
      </pc:sldChg>
      <pc:sldChg chg="addSp delSp modSp add del mod ord setBg modAnim delDesignElem">
        <pc:chgData name="Dawson, Clifford" userId="9cb49cd6-5214-4087-abe6-0c21c7f6bac8" providerId="ADAL" clId="{4EF05C9D-FDD8-4032-AFE1-00960ADCA713}" dt="2022-03-25T12:45:32.317" v="1455" actId="47"/>
        <pc:sldMkLst>
          <pc:docMk/>
          <pc:sldMk cId="2944968107" sldId="274"/>
        </pc:sldMkLst>
        <pc:spChg chg="add mod">
          <ac:chgData name="Dawson, Clifford" userId="9cb49cd6-5214-4087-abe6-0c21c7f6bac8" providerId="ADAL" clId="{4EF05C9D-FDD8-4032-AFE1-00960ADCA713}" dt="2022-03-25T12:45:25.038" v="1452" actId="478"/>
          <ac:spMkLst>
            <pc:docMk/>
            <pc:sldMk cId="2944968107" sldId="274"/>
            <ac:spMk id="4" creationId="{5628DFB0-0E6C-4FDF-91F7-6F24997FBAC6}"/>
          </ac:spMkLst>
        </pc:spChg>
        <pc:spChg chg="del">
          <ac:chgData name="Dawson, Clifford" userId="9cb49cd6-5214-4087-abe6-0c21c7f6bac8" providerId="ADAL" clId="{4EF05C9D-FDD8-4032-AFE1-00960ADCA713}" dt="2022-03-25T12:44:40.307" v="1444"/>
          <ac:spMkLst>
            <pc:docMk/>
            <pc:sldMk cId="2944968107" sldId="274"/>
            <ac:spMk id="18" creationId="{33FC0A7F-393C-4704-B029-3DEC3A2FEC60}"/>
          </ac:spMkLst>
        </pc:spChg>
        <pc:spChg chg="del">
          <ac:chgData name="Dawson, Clifford" userId="9cb49cd6-5214-4087-abe6-0c21c7f6bac8" providerId="ADAL" clId="{4EF05C9D-FDD8-4032-AFE1-00960ADCA713}" dt="2022-03-25T12:44:40.307" v="1444"/>
          <ac:spMkLst>
            <pc:docMk/>
            <pc:sldMk cId="2944968107" sldId="274"/>
            <ac:spMk id="19" creationId="{CB130705-183D-49B9-82AE-4D54D8EA7563}"/>
          </ac:spMkLst>
        </pc:spChg>
        <pc:spChg chg="del">
          <ac:chgData name="Dawson, Clifford" userId="9cb49cd6-5214-4087-abe6-0c21c7f6bac8" providerId="ADAL" clId="{4EF05C9D-FDD8-4032-AFE1-00960ADCA713}" dt="2022-03-25T12:44:40.307" v="1444"/>
          <ac:spMkLst>
            <pc:docMk/>
            <pc:sldMk cId="2944968107" sldId="274"/>
            <ac:spMk id="20" creationId="{5A923CBE-EC91-4B5D-B830-7F7F659C23D3}"/>
          </ac:spMkLst>
        </pc:spChg>
        <pc:graphicFrameChg chg="del">
          <ac:chgData name="Dawson, Clifford" userId="9cb49cd6-5214-4087-abe6-0c21c7f6bac8" providerId="ADAL" clId="{4EF05C9D-FDD8-4032-AFE1-00960ADCA713}" dt="2022-03-25T12:45:25.038" v="1452" actId="478"/>
          <ac:graphicFrameMkLst>
            <pc:docMk/>
            <pc:sldMk cId="2944968107" sldId="274"/>
            <ac:graphicFrameMk id="5" creationId="{7201ED44-E43F-0F4D-9EE4-135AC6924F3C}"/>
          </ac:graphicFrameMkLst>
        </pc:graphicFrameChg>
        <pc:picChg chg="del">
          <ac:chgData name="Dawson, Clifford" userId="9cb49cd6-5214-4087-abe6-0c21c7f6bac8" providerId="ADAL" clId="{4EF05C9D-FDD8-4032-AFE1-00960ADCA713}" dt="2022-03-25T12:45:26.581" v="1453" actId="478"/>
          <ac:picMkLst>
            <pc:docMk/>
            <pc:sldMk cId="2944968107" sldId="274"/>
            <ac:picMk id="7" creationId="{BCA9472B-BE73-494A-9A61-CF6F6D4EF852}"/>
          </ac:picMkLst>
        </pc:picChg>
        <pc:picChg chg="del mod">
          <ac:chgData name="Dawson, Clifford" userId="9cb49cd6-5214-4087-abe6-0c21c7f6bac8" providerId="ADAL" clId="{4EF05C9D-FDD8-4032-AFE1-00960ADCA713}" dt="2022-03-25T12:45:23.786" v="1451" actId="478"/>
          <ac:picMkLst>
            <pc:docMk/>
            <pc:sldMk cId="2944968107" sldId="274"/>
            <ac:picMk id="8" creationId="{0CE71C86-5256-F346-852E-D64FDD48D521}"/>
          </ac:picMkLst>
        </pc:picChg>
        <pc:picChg chg="del">
          <ac:chgData name="Dawson, Clifford" userId="9cb49cd6-5214-4087-abe6-0c21c7f6bac8" providerId="ADAL" clId="{4EF05C9D-FDD8-4032-AFE1-00960ADCA713}" dt="2022-03-25T12:45:27.292" v="1454" actId="478"/>
          <ac:picMkLst>
            <pc:docMk/>
            <pc:sldMk cId="2944968107" sldId="274"/>
            <ac:picMk id="9" creationId="{0DD27FA4-E917-1A4B-90B7-6F7401ABD9C2}"/>
          </ac:picMkLst>
        </pc:picChg>
      </pc:sldChg>
      <pc:sldChg chg="addSp delSp modSp new mod modTransition setBg modAnim">
        <pc:chgData name="Dawson, Clifford" userId="9cb49cd6-5214-4087-abe6-0c21c7f6bac8" providerId="ADAL" clId="{4EF05C9D-FDD8-4032-AFE1-00960ADCA713}" dt="2022-03-25T15:49:07.001" v="5916"/>
        <pc:sldMkLst>
          <pc:docMk/>
          <pc:sldMk cId="3601321929" sldId="274"/>
        </pc:sldMkLst>
        <pc:spChg chg="mod">
          <ac:chgData name="Dawson, Clifford" userId="9cb49cd6-5214-4087-abe6-0c21c7f6bac8" providerId="ADAL" clId="{4EF05C9D-FDD8-4032-AFE1-00960ADCA713}" dt="2022-03-25T13:13:00.773" v="2249" actId="26606"/>
          <ac:spMkLst>
            <pc:docMk/>
            <pc:sldMk cId="3601321929" sldId="274"/>
            <ac:spMk id="2" creationId="{2591CBF1-94DB-4623-B1D5-C533074FD133}"/>
          </ac:spMkLst>
        </pc:spChg>
        <pc:spChg chg="mod ord">
          <ac:chgData name="Dawson, Clifford" userId="9cb49cd6-5214-4087-abe6-0c21c7f6bac8" providerId="ADAL" clId="{4EF05C9D-FDD8-4032-AFE1-00960ADCA713}" dt="2022-03-25T13:47:25.389" v="2459" actId="20577"/>
          <ac:spMkLst>
            <pc:docMk/>
            <pc:sldMk cId="3601321929" sldId="274"/>
            <ac:spMk id="3" creationId="{ED162110-3CA7-44C1-86CA-B5CE936C2E1A}"/>
          </ac:spMkLst>
        </pc:spChg>
        <pc:spChg chg="del">
          <ac:chgData name="Dawson, Clifford" userId="9cb49cd6-5214-4087-abe6-0c21c7f6bac8" providerId="ADAL" clId="{4EF05C9D-FDD8-4032-AFE1-00960ADCA713}" dt="2022-03-25T13:01:36.904" v="1778" actId="931"/>
          <ac:spMkLst>
            <pc:docMk/>
            <pc:sldMk cId="3601321929" sldId="274"/>
            <ac:spMk id="4" creationId="{1883CCBC-03F0-4F70-A1E3-0B0882D93234}"/>
          </ac:spMkLst>
        </pc:spChg>
        <pc:spChg chg="add del mod">
          <ac:chgData name="Dawson, Clifford" userId="9cb49cd6-5214-4087-abe6-0c21c7f6bac8" providerId="ADAL" clId="{4EF05C9D-FDD8-4032-AFE1-00960ADCA713}" dt="2022-03-25T13:09:37.470" v="2227" actId="931"/>
          <ac:spMkLst>
            <pc:docMk/>
            <pc:sldMk cId="3601321929" sldId="274"/>
            <ac:spMk id="8" creationId="{B0052ABB-75B9-4213-8294-48075A022080}"/>
          </ac:spMkLst>
        </pc:spChg>
        <pc:spChg chg="add mod">
          <ac:chgData name="Dawson, Clifford" userId="9cb49cd6-5214-4087-abe6-0c21c7f6bac8" providerId="ADAL" clId="{4EF05C9D-FDD8-4032-AFE1-00960ADCA713}" dt="2022-03-25T13:15:59.470" v="2262" actId="1076"/>
          <ac:spMkLst>
            <pc:docMk/>
            <pc:sldMk cId="3601321929" sldId="274"/>
            <ac:spMk id="13" creationId="{A79056B1-D3F1-475A-A8E8-ED9C211CC4A4}"/>
          </ac:spMkLst>
        </pc:spChg>
        <pc:spChg chg="add del">
          <ac:chgData name="Dawson, Clifford" userId="9cb49cd6-5214-4087-abe6-0c21c7f6bac8" providerId="ADAL" clId="{4EF05C9D-FDD8-4032-AFE1-00960ADCA713}" dt="2022-03-25T13:10:17.324" v="2232" actId="26606"/>
          <ac:spMkLst>
            <pc:docMk/>
            <pc:sldMk cId="3601321929" sldId="274"/>
            <ac:spMk id="14" creationId="{5B6D324E-2D03-4162-AF1E-D5E32234E254}"/>
          </ac:spMkLst>
        </pc:spChg>
        <pc:spChg chg="add del">
          <ac:chgData name="Dawson, Clifford" userId="9cb49cd6-5214-4087-abe6-0c21c7f6bac8" providerId="ADAL" clId="{4EF05C9D-FDD8-4032-AFE1-00960ADCA713}" dt="2022-03-25T13:08:31.886" v="2215" actId="26606"/>
          <ac:spMkLst>
            <pc:docMk/>
            <pc:sldMk cId="3601321929" sldId="274"/>
            <ac:spMk id="15" creationId="{5B6D324E-2D03-4162-AF1E-D5E32234E254}"/>
          </ac:spMkLst>
        </pc:spChg>
        <pc:spChg chg="add del">
          <ac:chgData name="Dawson, Clifford" userId="9cb49cd6-5214-4087-abe6-0c21c7f6bac8" providerId="ADAL" clId="{4EF05C9D-FDD8-4032-AFE1-00960ADCA713}" dt="2022-03-25T13:09:24.373" v="2222" actId="26606"/>
          <ac:spMkLst>
            <pc:docMk/>
            <pc:sldMk cId="3601321929" sldId="274"/>
            <ac:spMk id="17" creationId="{0B67D982-25C5-4CC2-AA64-276BE3B2CA75}"/>
          </ac:spMkLst>
        </pc:spChg>
        <pc:spChg chg="add del">
          <ac:chgData name="Dawson, Clifford" userId="9cb49cd6-5214-4087-abe6-0c21c7f6bac8" providerId="ADAL" clId="{4EF05C9D-FDD8-4032-AFE1-00960ADCA713}" dt="2022-03-25T13:09:24.373" v="2222" actId="26606"/>
          <ac:spMkLst>
            <pc:docMk/>
            <pc:sldMk cId="3601321929" sldId="274"/>
            <ac:spMk id="18" creationId="{5B6D324E-2D03-4162-AF1E-D5E32234E254}"/>
          </ac:spMkLst>
        </pc:spChg>
        <pc:spChg chg="add del">
          <ac:chgData name="Dawson, Clifford" userId="9cb49cd6-5214-4087-abe6-0c21c7f6bac8" providerId="ADAL" clId="{4EF05C9D-FDD8-4032-AFE1-00960ADCA713}" dt="2022-03-25T13:10:17.324" v="2232" actId="26606"/>
          <ac:spMkLst>
            <pc:docMk/>
            <pc:sldMk cId="3601321929" sldId="274"/>
            <ac:spMk id="19" creationId="{E53F4E5A-C9EE-4859-B46B-F018F7D73A03}"/>
          </ac:spMkLst>
        </pc:spChg>
        <pc:spChg chg="add del">
          <ac:chgData name="Dawson, Clifford" userId="9cb49cd6-5214-4087-abe6-0c21c7f6bac8" providerId="ADAL" clId="{4EF05C9D-FDD8-4032-AFE1-00960ADCA713}" dt="2022-03-25T13:13:00.773" v="2249" actId="26606"/>
          <ac:spMkLst>
            <pc:docMk/>
            <pc:sldMk cId="3601321929" sldId="274"/>
            <ac:spMk id="26" creationId="{5B6D324E-2D03-4162-AF1E-D5E32234E254}"/>
          </ac:spMkLst>
        </pc:spChg>
        <pc:spChg chg="add del">
          <ac:chgData name="Dawson, Clifford" userId="9cb49cd6-5214-4087-abe6-0c21c7f6bac8" providerId="ADAL" clId="{4EF05C9D-FDD8-4032-AFE1-00960ADCA713}" dt="2022-03-25T13:13:00.773" v="2249" actId="26606"/>
          <ac:spMkLst>
            <pc:docMk/>
            <pc:sldMk cId="3601321929" sldId="274"/>
            <ac:spMk id="28" creationId="{50CF6C96-4596-4D83-A9F9-A3AB22AB4D89}"/>
          </ac:spMkLst>
        </pc:spChg>
        <pc:spChg chg="add del">
          <ac:chgData name="Dawson, Clifford" userId="9cb49cd6-5214-4087-abe6-0c21c7f6bac8" providerId="ADAL" clId="{4EF05C9D-FDD8-4032-AFE1-00960ADCA713}" dt="2022-03-25T13:13:00.757" v="2248" actId="26606"/>
          <ac:spMkLst>
            <pc:docMk/>
            <pc:sldMk cId="3601321929" sldId="274"/>
            <ac:spMk id="33" creationId="{5B6D324E-2D03-4162-AF1E-D5E32234E254}"/>
          </ac:spMkLst>
        </pc:spChg>
        <pc:spChg chg="add">
          <ac:chgData name="Dawson, Clifford" userId="9cb49cd6-5214-4087-abe6-0c21c7f6bac8" providerId="ADAL" clId="{4EF05C9D-FDD8-4032-AFE1-00960ADCA713}" dt="2022-03-25T13:13:00.773" v="2249" actId="26606"/>
          <ac:spMkLst>
            <pc:docMk/>
            <pc:sldMk cId="3601321929" sldId="274"/>
            <ac:spMk id="35" creationId="{E53F4E5A-C9EE-4859-B46B-F018F7D73A03}"/>
          </ac:spMkLst>
        </pc:spChg>
        <pc:spChg chg="add">
          <ac:chgData name="Dawson, Clifford" userId="9cb49cd6-5214-4087-abe6-0c21c7f6bac8" providerId="ADAL" clId="{4EF05C9D-FDD8-4032-AFE1-00960ADCA713}" dt="2022-03-25T13:13:00.773" v="2249" actId="26606"/>
          <ac:spMkLst>
            <pc:docMk/>
            <pc:sldMk cId="3601321929" sldId="274"/>
            <ac:spMk id="36" creationId="{5B6D324E-2D03-4162-AF1E-D5E32234E254}"/>
          </ac:spMkLst>
        </pc:spChg>
        <pc:picChg chg="add del mod">
          <ac:chgData name="Dawson, Clifford" userId="9cb49cd6-5214-4087-abe6-0c21c7f6bac8" providerId="ADAL" clId="{4EF05C9D-FDD8-4032-AFE1-00960ADCA713}" dt="2022-03-25T13:02:00.186" v="1784" actId="478"/>
          <ac:picMkLst>
            <pc:docMk/>
            <pc:sldMk cId="3601321929" sldId="274"/>
            <ac:picMk id="6" creationId="{7A3001FC-B972-4065-B058-5C4BEC9EB8C7}"/>
          </ac:picMkLst>
        </pc:picChg>
        <pc:picChg chg="add del mod">
          <ac:chgData name="Dawson, Clifford" userId="9cb49cd6-5214-4087-abe6-0c21c7f6bac8" providerId="ADAL" clId="{4EF05C9D-FDD8-4032-AFE1-00960ADCA713}" dt="2022-03-25T13:09:30.718" v="2226" actId="931"/>
          <ac:picMkLst>
            <pc:docMk/>
            <pc:sldMk cId="3601321929" sldId="274"/>
            <ac:picMk id="10" creationId="{C7CE8408-F337-4EF4-B35A-1AD98D963137}"/>
          </ac:picMkLst>
        </pc:picChg>
        <pc:picChg chg="add mod ord">
          <ac:chgData name="Dawson, Clifford" userId="9cb49cd6-5214-4087-abe6-0c21c7f6bac8" providerId="ADAL" clId="{4EF05C9D-FDD8-4032-AFE1-00960ADCA713}" dt="2022-03-25T13:13:08.959" v="2250" actId="14100"/>
          <ac:picMkLst>
            <pc:docMk/>
            <pc:sldMk cId="3601321929" sldId="274"/>
            <ac:picMk id="12" creationId="{CEC34953-B6F6-47FA-9D00-FC0FD9B61762}"/>
          </ac:picMkLst>
        </pc:picChg>
        <pc:cxnChg chg="add del">
          <ac:chgData name="Dawson, Clifford" userId="9cb49cd6-5214-4087-abe6-0c21c7f6bac8" providerId="ADAL" clId="{4EF05C9D-FDD8-4032-AFE1-00960ADCA713}" dt="2022-03-25T13:10:17.324" v="2232" actId="26606"/>
          <ac:cxnSpMkLst>
            <pc:docMk/>
            <pc:sldMk cId="3601321929" sldId="274"/>
            <ac:cxnSpMk id="21" creationId="{041A955B-D579-48FD-A51C-51B0C0B69F9A}"/>
          </ac:cxnSpMkLst>
        </pc:cxnChg>
        <pc:cxnChg chg="add">
          <ac:chgData name="Dawson, Clifford" userId="9cb49cd6-5214-4087-abe6-0c21c7f6bac8" providerId="ADAL" clId="{4EF05C9D-FDD8-4032-AFE1-00960ADCA713}" dt="2022-03-25T13:13:00.773" v="2249" actId="26606"/>
          <ac:cxnSpMkLst>
            <pc:docMk/>
            <pc:sldMk cId="3601321929" sldId="274"/>
            <ac:cxnSpMk id="37" creationId="{041A955B-D579-48FD-A51C-51B0C0B69F9A}"/>
          </ac:cxnSpMkLst>
        </pc:cxnChg>
      </pc:sldChg>
      <pc:sldChg chg="addSp delSp modSp new mod modTransition setBg modAnim">
        <pc:chgData name="Dawson, Clifford" userId="9cb49cd6-5214-4087-abe6-0c21c7f6bac8" providerId="ADAL" clId="{4EF05C9D-FDD8-4032-AFE1-00960ADCA713}" dt="2022-03-25T15:49:43.792" v="5985"/>
        <pc:sldMkLst>
          <pc:docMk/>
          <pc:sldMk cId="3314917888" sldId="275"/>
        </pc:sldMkLst>
        <pc:spChg chg="mod">
          <ac:chgData name="Dawson, Clifford" userId="9cb49cd6-5214-4087-abe6-0c21c7f6bac8" providerId="ADAL" clId="{4EF05C9D-FDD8-4032-AFE1-00960ADCA713}" dt="2022-03-25T13:50:17.015" v="2475" actId="207"/>
          <ac:spMkLst>
            <pc:docMk/>
            <pc:sldMk cId="3314917888" sldId="275"/>
            <ac:spMk id="2" creationId="{4067578D-4C3D-4566-BB5F-69181B0FB27D}"/>
          </ac:spMkLst>
        </pc:spChg>
        <pc:spChg chg="del">
          <ac:chgData name="Dawson, Clifford" userId="9cb49cd6-5214-4087-abe6-0c21c7f6bac8" providerId="ADAL" clId="{4EF05C9D-FDD8-4032-AFE1-00960ADCA713}" dt="2022-03-25T13:49:28.833" v="2468" actId="931"/>
          <ac:spMkLst>
            <pc:docMk/>
            <pc:sldMk cId="3314917888" sldId="275"/>
            <ac:spMk id="3" creationId="{51DA8738-9765-4C64-ADF3-42C4C3FBEBC4}"/>
          </ac:spMkLst>
        </pc:spChg>
        <pc:spChg chg="del">
          <ac:chgData name="Dawson, Clifford" userId="9cb49cd6-5214-4087-abe6-0c21c7f6bac8" providerId="ADAL" clId="{4EF05C9D-FDD8-4032-AFE1-00960ADCA713}" dt="2022-03-25T13:49:44.292" v="2471" actId="26606"/>
          <ac:spMkLst>
            <pc:docMk/>
            <pc:sldMk cId="3314917888" sldId="275"/>
            <ac:spMk id="4" creationId="{2A6AF724-AFB7-461A-80A6-9860624C8577}"/>
          </ac:spMkLst>
        </pc:spChg>
        <pc:spChg chg="add mod">
          <ac:chgData name="Dawson, Clifford" userId="9cb49cd6-5214-4087-abe6-0c21c7f6bac8" providerId="ADAL" clId="{4EF05C9D-FDD8-4032-AFE1-00960ADCA713}" dt="2022-03-25T13:56:36.021" v="3134" actId="21"/>
          <ac:spMkLst>
            <pc:docMk/>
            <pc:sldMk cId="3314917888" sldId="275"/>
            <ac:spMk id="7" creationId="{4E40CB68-835C-4EAF-81CA-03E199E4002E}"/>
          </ac:spMkLst>
        </pc:spChg>
        <pc:spChg chg="add del mod">
          <ac:chgData name="Dawson, Clifford" userId="9cb49cd6-5214-4087-abe6-0c21c7f6bac8" providerId="ADAL" clId="{4EF05C9D-FDD8-4032-AFE1-00960ADCA713}" dt="2022-03-25T13:55:57.231" v="3127"/>
          <ac:spMkLst>
            <pc:docMk/>
            <pc:sldMk cId="3314917888" sldId="275"/>
            <ac:spMk id="8" creationId="{396806E6-43D0-4EDD-891A-644EFDDF62CF}"/>
          </ac:spMkLst>
        </pc:spChg>
        <pc:spChg chg="add mod">
          <ac:chgData name="Dawson, Clifford" userId="9cb49cd6-5214-4087-abe6-0c21c7f6bac8" providerId="ADAL" clId="{4EF05C9D-FDD8-4032-AFE1-00960ADCA713}" dt="2022-03-25T13:57:11.795" v="3143" actId="1076"/>
          <ac:spMkLst>
            <pc:docMk/>
            <pc:sldMk cId="3314917888" sldId="275"/>
            <ac:spMk id="9" creationId="{6AC82A80-D081-48FF-A401-53D77566A1FA}"/>
          </ac:spMkLst>
        </pc:spChg>
        <pc:spChg chg="add mod">
          <ac:chgData name="Dawson, Clifford" userId="9cb49cd6-5214-4087-abe6-0c21c7f6bac8" providerId="ADAL" clId="{4EF05C9D-FDD8-4032-AFE1-00960ADCA713}" dt="2022-03-25T13:57:09.037" v="3142" actId="1076"/>
          <ac:spMkLst>
            <pc:docMk/>
            <pc:sldMk cId="3314917888" sldId="275"/>
            <ac:spMk id="10" creationId="{07CBE444-F040-4C32-A39A-FB8DF645B3FD}"/>
          </ac:spMkLst>
        </pc:spChg>
        <pc:spChg chg="add">
          <ac:chgData name="Dawson, Clifford" userId="9cb49cd6-5214-4087-abe6-0c21c7f6bac8" providerId="ADAL" clId="{4EF05C9D-FDD8-4032-AFE1-00960ADCA713}" dt="2022-03-25T13:49:44.292" v="2471" actId="26606"/>
          <ac:spMkLst>
            <pc:docMk/>
            <pc:sldMk cId="3314917888" sldId="275"/>
            <ac:spMk id="11" creationId="{F1ACBE00-0221-433D-8EA5-D9D7B45F35BE}"/>
          </ac:spMkLst>
        </pc:spChg>
        <pc:spChg chg="add mod">
          <ac:chgData name="Dawson, Clifford" userId="9cb49cd6-5214-4087-abe6-0c21c7f6bac8" providerId="ADAL" clId="{4EF05C9D-FDD8-4032-AFE1-00960ADCA713}" dt="2022-03-25T13:57:06.448" v="3141" actId="1076"/>
          <ac:spMkLst>
            <pc:docMk/>
            <pc:sldMk cId="3314917888" sldId="275"/>
            <ac:spMk id="12" creationId="{CBDE154D-C9CC-4E1C-9C25-EF8411DBB25B}"/>
          </ac:spMkLst>
        </pc:spChg>
        <pc:spChg chg="add">
          <ac:chgData name="Dawson, Clifford" userId="9cb49cd6-5214-4087-abe6-0c21c7f6bac8" providerId="ADAL" clId="{4EF05C9D-FDD8-4032-AFE1-00960ADCA713}" dt="2022-03-25T13:49:44.292" v="2471" actId="26606"/>
          <ac:spMkLst>
            <pc:docMk/>
            <pc:sldMk cId="3314917888" sldId="275"/>
            <ac:spMk id="13" creationId="{CF575D68-1B79-46A3-8676-195856BA37F8}"/>
          </ac:spMkLst>
        </pc:spChg>
        <pc:spChg chg="add">
          <ac:chgData name="Dawson, Clifford" userId="9cb49cd6-5214-4087-abe6-0c21c7f6bac8" providerId="ADAL" clId="{4EF05C9D-FDD8-4032-AFE1-00960ADCA713}" dt="2022-03-25T13:49:44.292" v="2471" actId="26606"/>
          <ac:spMkLst>
            <pc:docMk/>
            <pc:sldMk cId="3314917888" sldId="275"/>
            <ac:spMk id="15" creationId="{28E0418F-EF32-49B5-A0CF-7CE8D16648F6}"/>
          </ac:spMkLst>
        </pc:spChg>
        <pc:picChg chg="add mod">
          <ac:chgData name="Dawson, Clifford" userId="9cb49cd6-5214-4087-abe6-0c21c7f6bac8" providerId="ADAL" clId="{4EF05C9D-FDD8-4032-AFE1-00960ADCA713}" dt="2022-03-25T13:52:59.703" v="3047" actId="14100"/>
          <ac:picMkLst>
            <pc:docMk/>
            <pc:sldMk cId="3314917888" sldId="275"/>
            <ac:picMk id="6" creationId="{0734D9B0-C0DD-4588-B6B6-8B2A50AEC2A3}"/>
          </ac:picMkLst>
        </pc:picChg>
      </pc:sldChg>
      <pc:sldChg chg="addSp delSp modSp new mod modTransition setBg modAnim">
        <pc:chgData name="Dawson, Clifford" userId="9cb49cd6-5214-4087-abe6-0c21c7f6bac8" providerId="ADAL" clId="{4EF05C9D-FDD8-4032-AFE1-00960ADCA713}" dt="2022-03-25T15:49:28.953" v="5948"/>
        <pc:sldMkLst>
          <pc:docMk/>
          <pc:sldMk cId="2951526313" sldId="276"/>
        </pc:sldMkLst>
        <pc:spChg chg="mod">
          <ac:chgData name="Dawson, Clifford" userId="9cb49cd6-5214-4087-abe6-0c21c7f6bac8" providerId="ADAL" clId="{4EF05C9D-FDD8-4032-AFE1-00960ADCA713}" dt="2022-03-25T14:22:49.702" v="3673" actId="20577"/>
          <ac:spMkLst>
            <pc:docMk/>
            <pc:sldMk cId="2951526313" sldId="276"/>
            <ac:spMk id="2" creationId="{C09C2C72-8973-4F0E-834A-F24966B55BCA}"/>
          </ac:spMkLst>
        </pc:spChg>
        <pc:spChg chg="mod">
          <ac:chgData name="Dawson, Clifford" userId="9cb49cd6-5214-4087-abe6-0c21c7f6bac8" providerId="ADAL" clId="{4EF05C9D-FDD8-4032-AFE1-00960ADCA713}" dt="2022-03-25T14:09:50.420" v="3583" actId="122"/>
          <ac:spMkLst>
            <pc:docMk/>
            <pc:sldMk cId="2951526313" sldId="276"/>
            <ac:spMk id="3" creationId="{5511724D-D945-44FC-96A9-EE83E2DAFC4B}"/>
          </ac:spMkLst>
        </pc:spChg>
        <pc:spChg chg="add mod">
          <ac:chgData name="Dawson, Clifford" userId="9cb49cd6-5214-4087-abe6-0c21c7f6bac8" providerId="ADAL" clId="{4EF05C9D-FDD8-4032-AFE1-00960ADCA713}" dt="2022-03-25T14:09:50.420" v="3583" actId="122"/>
          <ac:spMkLst>
            <pc:docMk/>
            <pc:sldMk cId="2951526313" sldId="276"/>
            <ac:spMk id="4" creationId="{C305CA6B-E305-4636-8BD5-379683F4C492}"/>
          </ac:spMkLst>
        </pc:spChg>
        <pc:spChg chg="add del mod">
          <ac:chgData name="Dawson, Clifford" userId="9cb49cd6-5214-4087-abe6-0c21c7f6bac8" providerId="ADAL" clId="{4EF05C9D-FDD8-4032-AFE1-00960ADCA713}" dt="2022-03-25T14:05:18.909" v="3385" actId="478"/>
          <ac:spMkLst>
            <pc:docMk/>
            <pc:sldMk cId="2951526313" sldId="276"/>
            <ac:spMk id="6" creationId="{B4168769-F1F0-4DE6-82EB-38258FB9EFBA}"/>
          </ac:spMkLst>
        </pc:spChg>
        <pc:spChg chg="add mod">
          <ac:chgData name="Dawson, Clifford" userId="9cb49cd6-5214-4087-abe6-0c21c7f6bac8" providerId="ADAL" clId="{4EF05C9D-FDD8-4032-AFE1-00960ADCA713}" dt="2022-03-25T14:09:50.420" v="3583" actId="122"/>
          <ac:spMkLst>
            <pc:docMk/>
            <pc:sldMk cId="2951526313" sldId="276"/>
            <ac:spMk id="7" creationId="{A2BB3923-B0C2-42CD-908D-809BB6FE1FCA}"/>
          </ac:spMkLst>
        </pc:spChg>
        <pc:spChg chg="add mod">
          <ac:chgData name="Dawson, Clifford" userId="9cb49cd6-5214-4087-abe6-0c21c7f6bac8" providerId="ADAL" clId="{4EF05C9D-FDD8-4032-AFE1-00960ADCA713}" dt="2022-03-25T14:09:50.420" v="3583" actId="122"/>
          <ac:spMkLst>
            <pc:docMk/>
            <pc:sldMk cId="2951526313" sldId="276"/>
            <ac:spMk id="8" creationId="{E8B7BB41-4574-4364-922C-FD21311D6E90}"/>
          </ac:spMkLst>
        </pc:spChg>
        <pc:spChg chg="add mod">
          <ac:chgData name="Dawson, Clifford" userId="9cb49cd6-5214-4087-abe6-0c21c7f6bac8" providerId="ADAL" clId="{4EF05C9D-FDD8-4032-AFE1-00960ADCA713}" dt="2022-03-25T14:09:50.420" v="3583" actId="122"/>
          <ac:spMkLst>
            <pc:docMk/>
            <pc:sldMk cId="2951526313" sldId="276"/>
            <ac:spMk id="9" creationId="{DBF55DC6-C962-4D4A-8009-E5ECFA11BA54}"/>
          </ac:spMkLst>
        </pc:spChg>
        <pc:spChg chg="add mod">
          <ac:chgData name="Dawson, Clifford" userId="9cb49cd6-5214-4087-abe6-0c21c7f6bac8" providerId="ADAL" clId="{4EF05C9D-FDD8-4032-AFE1-00960ADCA713}" dt="2022-03-25T14:09:50.420" v="3583" actId="122"/>
          <ac:spMkLst>
            <pc:docMk/>
            <pc:sldMk cId="2951526313" sldId="276"/>
            <ac:spMk id="10" creationId="{303B2834-D91F-4B17-AB54-E507AB87B7A2}"/>
          </ac:spMkLst>
        </pc:spChg>
        <pc:spChg chg="add mod">
          <ac:chgData name="Dawson, Clifford" userId="9cb49cd6-5214-4087-abe6-0c21c7f6bac8" providerId="ADAL" clId="{4EF05C9D-FDD8-4032-AFE1-00960ADCA713}" dt="2022-03-25T14:20:18.428" v="3664" actId="122"/>
          <ac:spMkLst>
            <pc:docMk/>
            <pc:sldMk cId="2951526313" sldId="276"/>
            <ac:spMk id="11" creationId="{0951553C-D87A-4DEC-B1F5-2C7F91BFA23A}"/>
          </ac:spMkLst>
        </pc:spChg>
      </pc:sldChg>
      <pc:sldChg chg="addSp modSp new mod modTransition setBg modAnim">
        <pc:chgData name="Dawson, Clifford" userId="9cb49cd6-5214-4087-abe6-0c21c7f6bac8" providerId="ADAL" clId="{4EF05C9D-FDD8-4032-AFE1-00960ADCA713}" dt="2022-03-25T15:49:57.857" v="6042"/>
        <pc:sldMkLst>
          <pc:docMk/>
          <pc:sldMk cId="4106002791" sldId="277"/>
        </pc:sldMkLst>
        <pc:spChg chg="mod">
          <ac:chgData name="Dawson, Clifford" userId="9cb49cd6-5214-4087-abe6-0c21c7f6bac8" providerId="ADAL" clId="{4EF05C9D-FDD8-4032-AFE1-00960ADCA713}" dt="2022-03-25T14:47:35.804" v="4931" actId="14100"/>
          <ac:spMkLst>
            <pc:docMk/>
            <pc:sldMk cId="4106002791" sldId="277"/>
            <ac:spMk id="2" creationId="{28B3E4D5-4E7F-478F-A15E-4E2219320C9C}"/>
          </ac:spMkLst>
        </pc:spChg>
        <pc:spChg chg="mod">
          <ac:chgData name="Dawson, Clifford" userId="9cb49cd6-5214-4087-abe6-0c21c7f6bac8" providerId="ADAL" clId="{4EF05C9D-FDD8-4032-AFE1-00960ADCA713}" dt="2022-03-25T14:34:43.107" v="4579" actId="20577"/>
          <ac:spMkLst>
            <pc:docMk/>
            <pc:sldMk cId="4106002791" sldId="277"/>
            <ac:spMk id="3" creationId="{FB6455D8-AC0A-4CBA-B61C-5D68D745235B}"/>
          </ac:spMkLst>
        </pc:spChg>
        <pc:spChg chg="mod">
          <ac:chgData name="Dawson, Clifford" userId="9cb49cd6-5214-4087-abe6-0c21c7f6bac8" providerId="ADAL" clId="{4EF05C9D-FDD8-4032-AFE1-00960ADCA713}" dt="2022-03-25T14:47:38.239" v="4932" actId="1076"/>
          <ac:spMkLst>
            <pc:docMk/>
            <pc:sldMk cId="4106002791" sldId="277"/>
            <ac:spMk id="4" creationId="{710573E3-FEBC-4149-A53F-885C7AA3D295}"/>
          </ac:spMkLst>
        </pc:spChg>
        <pc:spChg chg="add mod">
          <ac:chgData name="Dawson, Clifford" userId="9cb49cd6-5214-4087-abe6-0c21c7f6bac8" providerId="ADAL" clId="{4EF05C9D-FDD8-4032-AFE1-00960ADCA713}" dt="2022-03-25T14:47:30.328" v="4930" actId="20577"/>
          <ac:spMkLst>
            <pc:docMk/>
            <pc:sldMk cId="4106002791" sldId="277"/>
            <ac:spMk id="5" creationId="{1EC3F4AC-574B-42D6-9BC1-CA058315F8A7}"/>
          </ac:spMkLst>
        </pc:spChg>
      </pc:sldChg>
      <pc:sldChg chg="addSp modSp new mod modTransition setBg modAnim">
        <pc:chgData name="Dawson, Clifford" userId="9cb49cd6-5214-4087-abe6-0c21c7f6bac8" providerId="ADAL" clId="{4EF05C9D-FDD8-4032-AFE1-00960ADCA713}" dt="2022-03-25T15:50:12.594" v="6083"/>
        <pc:sldMkLst>
          <pc:docMk/>
          <pc:sldMk cId="3664585746" sldId="278"/>
        </pc:sldMkLst>
        <pc:spChg chg="mod">
          <ac:chgData name="Dawson, Clifford" userId="9cb49cd6-5214-4087-abe6-0c21c7f6bac8" providerId="ADAL" clId="{4EF05C9D-FDD8-4032-AFE1-00960ADCA713}" dt="2022-03-25T15:25:00.151" v="5556" actId="20577"/>
          <ac:spMkLst>
            <pc:docMk/>
            <pc:sldMk cId="3664585746" sldId="278"/>
            <ac:spMk id="2" creationId="{630B11E9-98A4-4E03-9D2F-69282ABA105C}"/>
          </ac:spMkLst>
        </pc:spChg>
        <pc:spChg chg="add mod">
          <ac:chgData name="Dawson, Clifford" userId="9cb49cd6-5214-4087-abe6-0c21c7f6bac8" providerId="ADAL" clId="{4EF05C9D-FDD8-4032-AFE1-00960ADCA713}" dt="2022-03-25T15:25:43.845" v="5567" actId="14100"/>
          <ac:spMkLst>
            <pc:docMk/>
            <pc:sldMk cId="3664585746" sldId="278"/>
            <ac:spMk id="3" creationId="{80E3AFE3-1E98-4F4F-B87A-AABEE56C59D5}"/>
          </ac:spMkLst>
        </pc:spChg>
        <pc:spChg chg="add mod">
          <ac:chgData name="Dawson, Clifford" userId="9cb49cd6-5214-4087-abe6-0c21c7f6bac8" providerId="ADAL" clId="{4EF05C9D-FDD8-4032-AFE1-00960ADCA713}" dt="2022-03-25T15:31:34.636" v="5631" actId="20577"/>
          <ac:spMkLst>
            <pc:docMk/>
            <pc:sldMk cId="3664585746" sldId="278"/>
            <ac:spMk id="4" creationId="{1E4A8961-1965-4011-8524-04A482704D06}"/>
          </ac:spMkLst>
        </pc:spChg>
        <pc:spChg chg="add">
          <ac:chgData name="Dawson, Clifford" userId="9cb49cd6-5214-4087-abe6-0c21c7f6bac8" providerId="ADAL" clId="{4EF05C9D-FDD8-4032-AFE1-00960ADCA713}" dt="2022-03-25T15:09:32.962" v="5032" actId="26606"/>
          <ac:spMkLst>
            <pc:docMk/>
            <pc:sldMk cId="3664585746" sldId="278"/>
            <ac:spMk id="7" creationId="{A6F05DDE-5F2C-44F5-BACC-DED4737B11B8}"/>
          </ac:spMkLst>
        </pc:spChg>
        <pc:spChg chg="add">
          <ac:chgData name="Dawson, Clifford" userId="9cb49cd6-5214-4087-abe6-0c21c7f6bac8" providerId="ADAL" clId="{4EF05C9D-FDD8-4032-AFE1-00960ADCA713}" dt="2022-03-25T15:09:32.962" v="5032" actId="26606"/>
          <ac:spMkLst>
            <pc:docMk/>
            <pc:sldMk cId="3664585746" sldId="278"/>
            <ac:spMk id="9" creationId="{CA3FC43A-F2E5-409E-8C82-7DC3B69EA268}"/>
          </ac:spMkLst>
        </pc:spChg>
        <pc:spChg chg="add">
          <ac:chgData name="Dawson, Clifford" userId="9cb49cd6-5214-4087-abe6-0c21c7f6bac8" providerId="ADAL" clId="{4EF05C9D-FDD8-4032-AFE1-00960ADCA713}" dt="2022-03-25T15:09:32.962" v="5032" actId="26606"/>
          <ac:spMkLst>
            <pc:docMk/>
            <pc:sldMk cId="3664585746" sldId="278"/>
            <ac:spMk id="11" creationId="{1EEBFF7B-A218-4767-9A82-7ADFE8C9390D}"/>
          </ac:spMkLst>
        </pc:spChg>
      </pc:sldChg>
      <pc:sldMasterChg chg="modTransition modSldLayout">
        <pc:chgData name="Dawson, Clifford" userId="9cb49cd6-5214-4087-abe6-0c21c7f6bac8" providerId="ADAL" clId="{4EF05C9D-FDD8-4032-AFE1-00960ADCA713}" dt="2022-03-25T13:31:38.359" v="2323"/>
        <pc:sldMasterMkLst>
          <pc:docMk/>
          <pc:sldMasterMk cId="3359124852" sldId="2147483796"/>
        </pc:sldMasterMkLst>
        <pc:sldLayoutChg chg="modTransition">
          <pc:chgData name="Dawson, Clifford" userId="9cb49cd6-5214-4087-abe6-0c21c7f6bac8" providerId="ADAL" clId="{4EF05C9D-FDD8-4032-AFE1-00960ADCA713}" dt="2022-03-25T13:31:38.359" v="2323"/>
          <pc:sldLayoutMkLst>
            <pc:docMk/>
            <pc:sldMasterMk cId="3359124852" sldId="2147483796"/>
            <pc:sldLayoutMk cId="1987340227" sldId="2147483797"/>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2882838860" sldId="2147483798"/>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372845021" sldId="2147483799"/>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2247763473" sldId="2147483800"/>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3059831272" sldId="2147483801"/>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3552018186" sldId="2147483802"/>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4278186350" sldId="2147483803"/>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4126696602" sldId="2147483804"/>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2749011735" sldId="2147483805"/>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2615568107" sldId="2147483806"/>
          </pc:sldLayoutMkLst>
        </pc:sldLayoutChg>
        <pc:sldLayoutChg chg="modTransition">
          <pc:chgData name="Dawson, Clifford" userId="9cb49cd6-5214-4087-abe6-0c21c7f6bac8" providerId="ADAL" clId="{4EF05C9D-FDD8-4032-AFE1-00960ADCA713}" dt="2022-03-25T13:31:38.359" v="2323"/>
          <pc:sldLayoutMkLst>
            <pc:docMk/>
            <pc:sldMasterMk cId="3359124852" sldId="2147483796"/>
            <pc:sldLayoutMk cId="2438504862" sldId="214748380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5/8/layout/StepDownProcess" loCatId="process" qsTypeId="urn:microsoft.com/office/officeart/2005/8/quickstyle/simple2" qsCatId="simple" csTypeId="urn:microsoft.com/office/officeart/2005/8/colors/colorful5" csCatId="colorful" phldr="1"/>
      <dgm:spPr/>
      <dgm:t>
        <a:bodyPr/>
        <a:lstStyle/>
        <a:p>
          <a:endParaRPr lang="en-US"/>
        </a:p>
      </dgm:t>
    </dgm:pt>
    <dgm:pt modelId="{AAC263CB-8256-4B03-92FE-1622698FB3E9}">
      <dgm:prSet/>
      <dgm:spPr>
        <a:solidFill>
          <a:schemeClr val="tx1">
            <a:lumMod val="95000"/>
          </a:schemeClr>
        </a:solidFill>
      </dgm:spPr>
      <dgm:t>
        <a:bodyPr anchor="ctr"/>
        <a:lstStyle/>
        <a:p>
          <a:r>
            <a:rPr lang="en-US" b="1" dirty="0">
              <a:solidFill>
                <a:schemeClr val="bg1">
                  <a:lumMod val="95000"/>
                  <a:lumOff val="5000"/>
                </a:schemeClr>
              </a:solidFill>
            </a:rPr>
            <a:t>Register</a:t>
          </a:r>
          <a:r>
            <a:rPr lang="en-US" b="0" dirty="0">
              <a:solidFill>
                <a:schemeClr val="bg1">
                  <a:lumMod val="95000"/>
                  <a:lumOff val="5000"/>
                </a:schemeClr>
              </a:solidFill>
            </a:rPr>
            <a:t> </a:t>
          </a:r>
          <a:r>
            <a:rPr lang="en-US" b="0" dirty="0"/>
            <a:t>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a:solidFill>
          <a:schemeClr val="tx2">
            <a:lumMod val="50000"/>
          </a:schemeClr>
        </a:solidFill>
      </dgm:spPr>
      <dgm:t>
        <a:bodyPr anchor="ctr"/>
        <a:lstStyle/>
        <a:p>
          <a:r>
            <a:rPr lang="en-US" b="1" dirty="0">
              <a:solidFill>
                <a:schemeClr val="bg1">
                  <a:lumMod val="95000"/>
                  <a:lumOff val="5000"/>
                </a:schemeClr>
              </a:solidFill>
            </a:rPr>
            <a:t>Mandatory Documents</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a:solidFill>
          <a:schemeClr val="accent1">
            <a:lumMod val="75000"/>
          </a:schemeClr>
        </a:solidFill>
      </dgm:spPr>
      <dgm:t>
        <a:bodyPr anchor="ctr"/>
        <a:lstStyle/>
        <a:p>
          <a:r>
            <a:rPr lang="en-US" b="1" dirty="0">
              <a:solidFill>
                <a:schemeClr val="bg1">
                  <a:lumMod val="95000"/>
                  <a:lumOff val="5000"/>
                </a:schemeClr>
              </a:solidFill>
            </a:rPr>
            <a:t>Payment</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153FF6FF-BD8F-4CDE-A188-5366FB03A4D5}">
      <dgm:prSet/>
      <dgm:spPr>
        <a:solidFill>
          <a:schemeClr val="bg2">
            <a:lumMod val="40000"/>
            <a:lumOff val="60000"/>
          </a:schemeClr>
        </a:solidFill>
      </dgm:spPr>
      <dgm:t>
        <a:bodyPr anchor="ctr"/>
        <a:lstStyle/>
        <a:p>
          <a:r>
            <a:rPr lang="en-US" b="1" dirty="0">
              <a:solidFill>
                <a:schemeClr val="bg1">
                  <a:lumMod val="95000"/>
                  <a:lumOff val="5000"/>
                </a:schemeClr>
              </a:solidFill>
            </a:rPr>
            <a:t>Charms Verification</a:t>
          </a:r>
        </a:p>
      </dgm:t>
    </dgm:pt>
    <dgm:pt modelId="{A67505CD-5F4E-4C5F-B686-D893D48697B4}" type="parTrans" cxnId="{08048A6E-CC8D-4DFA-BEB6-4643BB55B409}">
      <dgm:prSet/>
      <dgm:spPr/>
      <dgm:t>
        <a:bodyPr/>
        <a:lstStyle/>
        <a:p>
          <a:endParaRPr lang="en-US"/>
        </a:p>
      </dgm:t>
    </dgm:pt>
    <dgm:pt modelId="{0B4B3F2B-922D-4504-96A4-918669405C76}" type="sibTrans" cxnId="{08048A6E-CC8D-4DFA-BEB6-4643BB55B409}">
      <dgm:prSet/>
      <dgm:spPr/>
      <dgm:t>
        <a:bodyPr/>
        <a:lstStyle/>
        <a:p>
          <a:endParaRPr lang="en-US"/>
        </a:p>
      </dgm:t>
    </dgm:pt>
    <dgm:pt modelId="{FB05BDE5-BF0C-43C4-A7B6-71439F0A5243}" type="pres">
      <dgm:prSet presAssocID="{D4503D04-C97E-4622-AE07-D0307CB3B4CA}" presName="rootnode" presStyleCnt="0">
        <dgm:presLayoutVars>
          <dgm:chMax/>
          <dgm:chPref/>
          <dgm:dir/>
          <dgm:animLvl val="lvl"/>
        </dgm:presLayoutVars>
      </dgm:prSet>
      <dgm:spPr/>
    </dgm:pt>
    <dgm:pt modelId="{26BAF0DE-1111-4DB0-ADF7-73FB2736F295}" type="pres">
      <dgm:prSet presAssocID="{AAC263CB-8256-4B03-92FE-1622698FB3E9}" presName="composite" presStyleCnt="0"/>
      <dgm:spPr/>
    </dgm:pt>
    <dgm:pt modelId="{25AD730A-EA84-4725-A612-21E9C724789E}" type="pres">
      <dgm:prSet presAssocID="{AAC263CB-8256-4B03-92FE-1622698FB3E9}" presName="bentUpArrow1" presStyleLbl="alignImgPlace1" presStyleIdx="0" presStyleCnt="3"/>
      <dgm:spPr/>
    </dgm:pt>
    <dgm:pt modelId="{9F32F0F0-9F34-4412-A153-FA98D153AFC7}" type="pres">
      <dgm:prSet presAssocID="{AAC263CB-8256-4B03-92FE-1622698FB3E9}" presName="ParentText" presStyleLbl="node1" presStyleIdx="0" presStyleCnt="4">
        <dgm:presLayoutVars>
          <dgm:chMax val="1"/>
          <dgm:chPref val="1"/>
          <dgm:bulletEnabled val="1"/>
        </dgm:presLayoutVars>
      </dgm:prSet>
      <dgm:spPr/>
    </dgm:pt>
    <dgm:pt modelId="{6990C6CF-854A-4167-B4A6-E1C81E4C04A5}" type="pres">
      <dgm:prSet presAssocID="{AAC263CB-8256-4B03-92FE-1622698FB3E9}" presName="ChildText" presStyleLbl="revTx" presStyleIdx="0" presStyleCnt="3">
        <dgm:presLayoutVars>
          <dgm:chMax val="0"/>
          <dgm:chPref val="0"/>
          <dgm:bulletEnabled val="1"/>
        </dgm:presLayoutVars>
      </dgm:prSet>
      <dgm:spPr/>
    </dgm:pt>
    <dgm:pt modelId="{C0DF7292-17B9-4CB0-82B9-C19032232E6D}" type="pres">
      <dgm:prSet presAssocID="{808B76D0-8EC7-469A-93AC-7A6017188A9D}" presName="sibTrans" presStyleCnt="0"/>
      <dgm:spPr/>
    </dgm:pt>
    <dgm:pt modelId="{21204936-61AF-4C34-890C-B9DEE379ECD8}" type="pres">
      <dgm:prSet presAssocID="{153FF6FF-BD8F-4CDE-A188-5366FB03A4D5}" presName="composite" presStyleCnt="0"/>
      <dgm:spPr/>
    </dgm:pt>
    <dgm:pt modelId="{8BCC8208-620D-40BD-AA55-0B45D69A5E3F}" type="pres">
      <dgm:prSet presAssocID="{153FF6FF-BD8F-4CDE-A188-5366FB03A4D5}" presName="bentUpArrow1" presStyleLbl="alignImgPlace1" presStyleIdx="1" presStyleCnt="3"/>
      <dgm:spPr/>
    </dgm:pt>
    <dgm:pt modelId="{27735B4B-A382-49DB-AB0C-05E0A286867D}" type="pres">
      <dgm:prSet presAssocID="{153FF6FF-BD8F-4CDE-A188-5366FB03A4D5}" presName="ParentText" presStyleLbl="node1" presStyleIdx="1" presStyleCnt="4">
        <dgm:presLayoutVars>
          <dgm:chMax val="1"/>
          <dgm:chPref val="1"/>
          <dgm:bulletEnabled val="1"/>
        </dgm:presLayoutVars>
      </dgm:prSet>
      <dgm:spPr/>
    </dgm:pt>
    <dgm:pt modelId="{C32B036E-9C47-45E1-8D92-F09A501EF2BA}" type="pres">
      <dgm:prSet presAssocID="{153FF6FF-BD8F-4CDE-A188-5366FB03A4D5}" presName="ChildText" presStyleLbl="revTx" presStyleIdx="1" presStyleCnt="3">
        <dgm:presLayoutVars>
          <dgm:chMax val="0"/>
          <dgm:chPref val="0"/>
          <dgm:bulletEnabled val="1"/>
        </dgm:presLayoutVars>
      </dgm:prSet>
      <dgm:spPr/>
    </dgm:pt>
    <dgm:pt modelId="{B38A1FFC-8B59-4E5A-8957-6C01257F209C}" type="pres">
      <dgm:prSet presAssocID="{0B4B3F2B-922D-4504-96A4-918669405C76}" presName="sibTrans" presStyleCnt="0"/>
      <dgm:spPr/>
    </dgm:pt>
    <dgm:pt modelId="{47624EF2-9409-4108-9304-2B155886EDEE}" type="pres">
      <dgm:prSet presAssocID="{4E8D2E69-0173-4BD3-B96A-7A9C5DD12B47}" presName="composite" presStyleCnt="0"/>
      <dgm:spPr/>
    </dgm:pt>
    <dgm:pt modelId="{BCA69CE5-9DCC-4365-979B-8DC7F107D0D2}" type="pres">
      <dgm:prSet presAssocID="{4E8D2E69-0173-4BD3-B96A-7A9C5DD12B47}" presName="bentUpArrow1" presStyleLbl="alignImgPlace1" presStyleIdx="2" presStyleCnt="3"/>
      <dgm:spPr/>
    </dgm:pt>
    <dgm:pt modelId="{8392726C-65B1-42E6-BA4D-0A2E53DB8E64}" type="pres">
      <dgm:prSet presAssocID="{4E8D2E69-0173-4BD3-B96A-7A9C5DD12B47}" presName="ParentText" presStyleLbl="node1" presStyleIdx="2" presStyleCnt="4">
        <dgm:presLayoutVars>
          <dgm:chMax val="1"/>
          <dgm:chPref val="1"/>
          <dgm:bulletEnabled val="1"/>
        </dgm:presLayoutVars>
      </dgm:prSet>
      <dgm:spPr/>
    </dgm:pt>
    <dgm:pt modelId="{196B7A82-381A-4BB2-96BD-F0AFF590706D}" type="pres">
      <dgm:prSet presAssocID="{4E8D2E69-0173-4BD3-B96A-7A9C5DD12B47}" presName="ChildText" presStyleLbl="revTx" presStyleIdx="2" presStyleCnt="3">
        <dgm:presLayoutVars>
          <dgm:chMax val="0"/>
          <dgm:chPref val="0"/>
          <dgm:bulletEnabled val="1"/>
        </dgm:presLayoutVars>
      </dgm:prSet>
      <dgm:spPr/>
    </dgm:pt>
    <dgm:pt modelId="{448FCB03-EFD2-4047-B6D3-F210E35C5E42}" type="pres">
      <dgm:prSet presAssocID="{FEF1E80E-8A9E-4B0A-817C-2A4CFDCF3FB2}" presName="sibTrans" presStyleCnt="0"/>
      <dgm:spPr/>
    </dgm:pt>
    <dgm:pt modelId="{4156B029-3676-44FB-9CDE-3C1FE0C379F5}" type="pres">
      <dgm:prSet presAssocID="{93A6A030-ABAB-4EFA-B539-0FDB3E07C1EF}" presName="composite" presStyleCnt="0"/>
      <dgm:spPr/>
    </dgm:pt>
    <dgm:pt modelId="{E8FFA0F0-8085-4ED1-AA54-27BD156DF85C}" type="pres">
      <dgm:prSet presAssocID="{93A6A030-ABAB-4EFA-B539-0FDB3E07C1EF}" presName="ParentText" presStyleLbl="node1" presStyleIdx="3" presStyleCnt="4">
        <dgm:presLayoutVars>
          <dgm:chMax val="1"/>
          <dgm:chPref val="1"/>
          <dgm:bulletEnabled val="1"/>
        </dgm:presLayoutVars>
      </dgm:prSet>
      <dgm:spPr/>
    </dgm:pt>
  </dgm:ptLst>
  <dgm:cxnLst>
    <dgm:cxn modelId="{D304CE2F-D51B-48B5-9EDC-C37880E64B77}" type="presOf" srcId="{153FF6FF-BD8F-4CDE-A188-5366FB03A4D5}" destId="{27735B4B-A382-49DB-AB0C-05E0A286867D}" srcOrd="0" destOrd="0" presId="urn:microsoft.com/office/officeart/2005/8/layout/StepDownProcess"/>
    <dgm:cxn modelId="{0F866C41-EB5F-47BD-A2CD-A58671F15B67}" srcId="{D4503D04-C97E-4622-AE07-D0307CB3B4CA}" destId="{4E8D2E69-0173-4BD3-B96A-7A9C5DD12B47}" srcOrd="2" destOrd="0" parTransId="{B954BF22-E3B3-4A1C-802E-590228BE2D9C}" sibTransId="{FEF1E80E-8A9E-4B0A-817C-2A4CFDCF3FB2}"/>
    <dgm:cxn modelId="{08048A6E-CC8D-4DFA-BEB6-4643BB55B409}" srcId="{D4503D04-C97E-4622-AE07-D0307CB3B4CA}" destId="{153FF6FF-BD8F-4CDE-A188-5366FB03A4D5}" srcOrd="1" destOrd="0" parTransId="{A67505CD-5F4E-4C5F-B686-D893D48697B4}" sibTransId="{0B4B3F2B-922D-4504-96A4-918669405C76}"/>
    <dgm:cxn modelId="{F1D4D073-7A44-4BDB-A018-4B2103AB89AB}" type="presOf" srcId="{93A6A030-ABAB-4EFA-B539-0FDB3E07C1EF}" destId="{E8FFA0F0-8085-4ED1-AA54-27BD156DF85C}" srcOrd="0" destOrd="0" presId="urn:microsoft.com/office/officeart/2005/8/layout/StepDownProcess"/>
    <dgm:cxn modelId="{C5E94186-9CB6-4C42-92B3-C546CC53A7B9}" srcId="{D4503D04-C97E-4622-AE07-D0307CB3B4CA}" destId="{AAC263CB-8256-4B03-92FE-1622698FB3E9}" srcOrd="0" destOrd="0" parTransId="{0BEED663-FC38-4EAD-940F-4C475D2C87DB}" sibTransId="{808B76D0-8EC7-469A-93AC-7A6017188A9D}"/>
    <dgm:cxn modelId="{89C536B7-CAD3-49CD-8AA7-24167288C557}" type="presOf" srcId="{4E8D2E69-0173-4BD3-B96A-7A9C5DD12B47}" destId="{8392726C-65B1-42E6-BA4D-0A2E53DB8E64}" srcOrd="0" destOrd="0" presId="urn:microsoft.com/office/officeart/2005/8/layout/StepDownProcess"/>
    <dgm:cxn modelId="{4B40C8DC-6B57-4F5B-8440-7241C649700B}" srcId="{D4503D04-C97E-4622-AE07-D0307CB3B4CA}" destId="{93A6A030-ABAB-4EFA-B539-0FDB3E07C1EF}" srcOrd="3" destOrd="0" parTransId="{3D674B97-6DC6-4A12-85BA-0976D3064237}" sibTransId="{BFE0749E-E343-4A6F-BD09-2810EE6B4BD7}"/>
    <dgm:cxn modelId="{EE0BBBF6-6030-4B46-8134-E88479BF173C}" type="presOf" srcId="{D4503D04-C97E-4622-AE07-D0307CB3B4CA}" destId="{FB05BDE5-BF0C-43C4-A7B6-71439F0A5243}" srcOrd="0" destOrd="0" presId="urn:microsoft.com/office/officeart/2005/8/layout/StepDownProcess"/>
    <dgm:cxn modelId="{BB51E8F8-FA7B-4E34-AF43-A4BE1ACBF012}" type="presOf" srcId="{AAC263CB-8256-4B03-92FE-1622698FB3E9}" destId="{9F32F0F0-9F34-4412-A153-FA98D153AFC7}" srcOrd="0" destOrd="0" presId="urn:microsoft.com/office/officeart/2005/8/layout/StepDownProcess"/>
    <dgm:cxn modelId="{A3A659FE-0C53-42A8-9B45-EE86A50E13FA}" type="presParOf" srcId="{FB05BDE5-BF0C-43C4-A7B6-71439F0A5243}" destId="{26BAF0DE-1111-4DB0-ADF7-73FB2736F295}" srcOrd="0" destOrd="0" presId="urn:microsoft.com/office/officeart/2005/8/layout/StepDownProcess"/>
    <dgm:cxn modelId="{445B3676-8BBC-47B5-B12E-17562D6DF5D3}" type="presParOf" srcId="{26BAF0DE-1111-4DB0-ADF7-73FB2736F295}" destId="{25AD730A-EA84-4725-A612-21E9C724789E}" srcOrd="0" destOrd="0" presId="urn:microsoft.com/office/officeart/2005/8/layout/StepDownProcess"/>
    <dgm:cxn modelId="{152BC3C4-485D-4454-BA9F-42F79C59960C}" type="presParOf" srcId="{26BAF0DE-1111-4DB0-ADF7-73FB2736F295}" destId="{9F32F0F0-9F34-4412-A153-FA98D153AFC7}" srcOrd="1" destOrd="0" presId="urn:microsoft.com/office/officeart/2005/8/layout/StepDownProcess"/>
    <dgm:cxn modelId="{D1AE88F6-CDE5-4607-A709-11B1A599391A}" type="presParOf" srcId="{26BAF0DE-1111-4DB0-ADF7-73FB2736F295}" destId="{6990C6CF-854A-4167-B4A6-E1C81E4C04A5}" srcOrd="2" destOrd="0" presId="urn:microsoft.com/office/officeart/2005/8/layout/StepDownProcess"/>
    <dgm:cxn modelId="{48A9512B-78F4-41CF-B503-41248BC9AAF8}" type="presParOf" srcId="{FB05BDE5-BF0C-43C4-A7B6-71439F0A5243}" destId="{C0DF7292-17B9-4CB0-82B9-C19032232E6D}" srcOrd="1" destOrd="0" presId="urn:microsoft.com/office/officeart/2005/8/layout/StepDownProcess"/>
    <dgm:cxn modelId="{6A407E68-603A-48BB-92C2-E0F236B34EC6}" type="presParOf" srcId="{FB05BDE5-BF0C-43C4-A7B6-71439F0A5243}" destId="{21204936-61AF-4C34-890C-B9DEE379ECD8}" srcOrd="2" destOrd="0" presId="urn:microsoft.com/office/officeart/2005/8/layout/StepDownProcess"/>
    <dgm:cxn modelId="{F8A85C3E-5C9D-4809-96A8-D8964ECBB13A}" type="presParOf" srcId="{21204936-61AF-4C34-890C-B9DEE379ECD8}" destId="{8BCC8208-620D-40BD-AA55-0B45D69A5E3F}" srcOrd="0" destOrd="0" presId="urn:microsoft.com/office/officeart/2005/8/layout/StepDownProcess"/>
    <dgm:cxn modelId="{B4CAF0B8-6870-41F5-869F-5FD154E7F1EB}" type="presParOf" srcId="{21204936-61AF-4C34-890C-B9DEE379ECD8}" destId="{27735B4B-A382-49DB-AB0C-05E0A286867D}" srcOrd="1" destOrd="0" presId="urn:microsoft.com/office/officeart/2005/8/layout/StepDownProcess"/>
    <dgm:cxn modelId="{E3FACD75-A953-4799-86E2-F8FD5C3AD583}" type="presParOf" srcId="{21204936-61AF-4C34-890C-B9DEE379ECD8}" destId="{C32B036E-9C47-45E1-8D92-F09A501EF2BA}" srcOrd="2" destOrd="0" presId="urn:microsoft.com/office/officeart/2005/8/layout/StepDownProcess"/>
    <dgm:cxn modelId="{493A05AF-1096-4882-AB64-18B9FF8DFC57}" type="presParOf" srcId="{FB05BDE5-BF0C-43C4-A7B6-71439F0A5243}" destId="{B38A1FFC-8B59-4E5A-8957-6C01257F209C}" srcOrd="3" destOrd="0" presId="urn:microsoft.com/office/officeart/2005/8/layout/StepDownProcess"/>
    <dgm:cxn modelId="{37DB47F7-3E65-4BAC-A6C3-C681719914CD}" type="presParOf" srcId="{FB05BDE5-BF0C-43C4-A7B6-71439F0A5243}" destId="{47624EF2-9409-4108-9304-2B155886EDEE}" srcOrd="4" destOrd="0" presId="urn:microsoft.com/office/officeart/2005/8/layout/StepDownProcess"/>
    <dgm:cxn modelId="{AA838E26-0F02-4504-A1B3-B827FEEF4D5C}" type="presParOf" srcId="{47624EF2-9409-4108-9304-2B155886EDEE}" destId="{BCA69CE5-9DCC-4365-979B-8DC7F107D0D2}" srcOrd="0" destOrd="0" presId="urn:microsoft.com/office/officeart/2005/8/layout/StepDownProcess"/>
    <dgm:cxn modelId="{E53F9F67-BD65-48E6-B346-FECC3999E854}" type="presParOf" srcId="{47624EF2-9409-4108-9304-2B155886EDEE}" destId="{8392726C-65B1-42E6-BA4D-0A2E53DB8E64}" srcOrd="1" destOrd="0" presId="urn:microsoft.com/office/officeart/2005/8/layout/StepDownProcess"/>
    <dgm:cxn modelId="{4C983F49-2ABD-4EE6-9391-25E9F7EA386E}" type="presParOf" srcId="{47624EF2-9409-4108-9304-2B155886EDEE}" destId="{196B7A82-381A-4BB2-96BD-F0AFF590706D}" srcOrd="2" destOrd="0" presId="urn:microsoft.com/office/officeart/2005/8/layout/StepDownProcess"/>
    <dgm:cxn modelId="{2D63BD0D-7FC5-4EE3-9725-C91B28E491EF}" type="presParOf" srcId="{FB05BDE5-BF0C-43C4-A7B6-71439F0A5243}" destId="{448FCB03-EFD2-4047-B6D3-F210E35C5E42}" srcOrd="5" destOrd="0" presId="urn:microsoft.com/office/officeart/2005/8/layout/StepDownProcess"/>
    <dgm:cxn modelId="{DDB6345D-12E8-4118-9603-E92C1D698FFB}" type="presParOf" srcId="{FB05BDE5-BF0C-43C4-A7B6-71439F0A5243}" destId="{4156B029-3676-44FB-9CDE-3C1FE0C379F5}" srcOrd="6" destOrd="0" presId="urn:microsoft.com/office/officeart/2005/8/layout/StepDownProcess"/>
    <dgm:cxn modelId="{CA2CDB5F-2703-4A4F-BB6B-604C6D776E41}" type="presParOf" srcId="{4156B029-3676-44FB-9CDE-3C1FE0C379F5}" destId="{E8FFA0F0-8085-4ED1-AA54-27BD156DF85C}" srcOrd="0" destOrd="0" presId="urn:microsoft.com/office/officeart/2005/8/layout/StepDownProcess"/>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D730A-EA84-4725-A612-21E9C724789E}">
      <dsp:nvSpPr>
        <dsp:cNvPr id="0" name=""/>
        <dsp:cNvSpPr/>
      </dsp:nvSpPr>
      <dsp:spPr>
        <a:xfrm rot="5400000">
          <a:off x="1365116" y="810145"/>
          <a:ext cx="711483" cy="809998"/>
        </a:xfrm>
        <a:prstGeom prst="bentUpArrow">
          <a:avLst>
            <a:gd name="adj1" fmla="val 32840"/>
            <a:gd name="adj2" fmla="val 25000"/>
            <a:gd name="adj3" fmla="val 35780"/>
          </a:avLst>
        </a:prstGeom>
        <a:solidFill>
          <a:schemeClr val="accent5">
            <a:tint val="50000"/>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9F32F0F0-9F34-4412-A153-FA98D153AFC7}">
      <dsp:nvSpPr>
        <dsp:cNvPr id="0" name=""/>
        <dsp:cNvSpPr/>
      </dsp:nvSpPr>
      <dsp:spPr>
        <a:xfrm>
          <a:off x="1176616" y="21451"/>
          <a:ext cx="1197719" cy="838364"/>
        </a:xfrm>
        <a:prstGeom prst="roundRect">
          <a:avLst>
            <a:gd name="adj" fmla="val 16670"/>
          </a:avLst>
        </a:prstGeom>
        <a:solidFill>
          <a:schemeClr val="tx1">
            <a:lumMod val="9500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lumMod val="95000"/>
                  <a:lumOff val="5000"/>
                </a:schemeClr>
              </a:solidFill>
            </a:rPr>
            <a:t>Register</a:t>
          </a:r>
          <a:r>
            <a:rPr lang="en-US" sz="1200" b="0" kern="1200" dirty="0">
              <a:solidFill>
                <a:schemeClr val="bg1">
                  <a:lumMod val="95000"/>
                  <a:lumOff val="5000"/>
                </a:schemeClr>
              </a:solidFill>
            </a:rPr>
            <a:t> </a:t>
          </a:r>
          <a:r>
            <a:rPr lang="en-US" sz="1200" b="0" kern="1200" dirty="0"/>
            <a:t> </a:t>
          </a:r>
        </a:p>
      </dsp:txBody>
      <dsp:txXfrm>
        <a:off x="1217549" y="62384"/>
        <a:ext cx="1115853" cy="756498"/>
      </dsp:txXfrm>
    </dsp:sp>
    <dsp:sp modelId="{6990C6CF-854A-4167-B4A6-E1C81E4C04A5}">
      <dsp:nvSpPr>
        <dsp:cNvPr id="0" name=""/>
        <dsp:cNvSpPr/>
      </dsp:nvSpPr>
      <dsp:spPr>
        <a:xfrm>
          <a:off x="2374335" y="101408"/>
          <a:ext cx="871106" cy="677603"/>
        </a:xfrm>
        <a:prstGeom prst="rect">
          <a:avLst/>
        </a:prstGeom>
        <a:noFill/>
        <a:ln>
          <a:noFill/>
        </a:ln>
        <a:effectLst/>
      </dsp:spPr>
      <dsp:style>
        <a:lnRef idx="0">
          <a:scrgbClr r="0" g="0" b="0"/>
        </a:lnRef>
        <a:fillRef idx="0">
          <a:scrgbClr r="0" g="0" b="0"/>
        </a:fillRef>
        <a:effectRef idx="0">
          <a:scrgbClr r="0" g="0" b="0"/>
        </a:effectRef>
        <a:fontRef idx="minor"/>
      </dsp:style>
    </dsp:sp>
    <dsp:sp modelId="{8BCC8208-620D-40BD-AA55-0B45D69A5E3F}">
      <dsp:nvSpPr>
        <dsp:cNvPr id="0" name=""/>
        <dsp:cNvSpPr/>
      </dsp:nvSpPr>
      <dsp:spPr>
        <a:xfrm rot="5400000">
          <a:off x="2358152" y="1751905"/>
          <a:ext cx="711483" cy="809998"/>
        </a:xfrm>
        <a:prstGeom prst="bentUpArrow">
          <a:avLst>
            <a:gd name="adj1" fmla="val 32840"/>
            <a:gd name="adj2" fmla="val 25000"/>
            <a:gd name="adj3" fmla="val 35780"/>
          </a:avLst>
        </a:prstGeom>
        <a:solidFill>
          <a:schemeClr val="accent5">
            <a:tint val="50000"/>
            <a:hueOff val="-9715567"/>
            <a:satOff val="1815"/>
            <a:lumOff val="66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7735B4B-A382-49DB-AB0C-05E0A286867D}">
      <dsp:nvSpPr>
        <dsp:cNvPr id="0" name=""/>
        <dsp:cNvSpPr/>
      </dsp:nvSpPr>
      <dsp:spPr>
        <a:xfrm>
          <a:off x="2169653" y="963211"/>
          <a:ext cx="1197719" cy="838364"/>
        </a:xfrm>
        <a:prstGeom prst="roundRect">
          <a:avLst>
            <a:gd name="adj" fmla="val 16670"/>
          </a:avLst>
        </a:prstGeom>
        <a:solidFill>
          <a:schemeClr val="bg2">
            <a:lumMod val="40000"/>
            <a:lumOff val="6000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lumMod val="95000"/>
                  <a:lumOff val="5000"/>
                </a:schemeClr>
              </a:solidFill>
            </a:rPr>
            <a:t>Charms Verification</a:t>
          </a:r>
        </a:p>
      </dsp:txBody>
      <dsp:txXfrm>
        <a:off x="2210586" y="1004144"/>
        <a:ext cx="1115853" cy="756498"/>
      </dsp:txXfrm>
    </dsp:sp>
    <dsp:sp modelId="{C32B036E-9C47-45E1-8D92-F09A501EF2BA}">
      <dsp:nvSpPr>
        <dsp:cNvPr id="0" name=""/>
        <dsp:cNvSpPr/>
      </dsp:nvSpPr>
      <dsp:spPr>
        <a:xfrm>
          <a:off x="3367372" y="1043168"/>
          <a:ext cx="871106" cy="677603"/>
        </a:xfrm>
        <a:prstGeom prst="rect">
          <a:avLst/>
        </a:prstGeom>
        <a:noFill/>
        <a:ln>
          <a:noFill/>
        </a:ln>
        <a:effectLst/>
      </dsp:spPr>
      <dsp:style>
        <a:lnRef idx="0">
          <a:scrgbClr r="0" g="0" b="0"/>
        </a:lnRef>
        <a:fillRef idx="0">
          <a:scrgbClr r="0" g="0" b="0"/>
        </a:fillRef>
        <a:effectRef idx="0">
          <a:scrgbClr r="0" g="0" b="0"/>
        </a:effectRef>
        <a:fontRef idx="minor"/>
      </dsp:style>
    </dsp:sp>
    <dsp:sp modelId="{BCA69CE5-9DCC-4365-979B-8DC7F107D0D2}">
      <dsp:nvSpPr>
        <dsp:cNvPr id="0" name=""/>
        <dsp:cNvSpPr/>
      </dsp:nvSpPr>
      <dsp:spPr>
        <a:xfrm rot="5400000">
          <a:off x="3351189" y="2693665"/>
          <a:ext cx="711483" cy="809998"/>
        </a:xfrm>
        <a:prstGeom prst="bentUpArrow">
          <a:avLst>
            <a:gd name="adj1" fmla="val 32840"/>
            <a:gd name="adj2" fmla="val 25000"/>
            <a:gd name="adj3" fmla="val 35780"/>
          </a:avLst>
        </a:prstGeom>
        <a:solidFill>
          <a:schemeClr val="accent5">
            <a:tint val="50000"/>
            <a:hueOff val="-19431134"/>
            <a:satOff val="3631"/>
            <a:lumOff val="1323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392726C-65B1-42E6-BA4D-0A2E53DB8E64}">
      <dsp:nvSpPr>
        <dsp:cNvPr id="0" name=""/>
        <dsp:cNvSpPr/>
      </dsp:nvSpPr>
      <dsp:spPr>
        <a:xfrm>
          <a:off x="3162689" y="1904971"/>
          <a:ext cx="1197719" cy="838364"/>
        </a:xfrm>
        <a:prstGeom prst="roundRect">
          <a:avLst>
            <a:gd name="adj" fmla="val 16670"/>
          </a:avLst>
        </a:prstGeom>
        <a:solidFill>
          <a:schemeClr val="tx2">
            <a:lumMod val="5000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lumMod val="95000"/>
                  <a:lumOff val="5000"/>
                </a:schemeClr>
              </a:solidFill>
            </a:rPr>
            <a:t>Mandatory Documents</a:t>
          </a:r>
        </a:p>
      </dsp:txBody>
      <dsp:txXfrm>
        <a:off x="3203622" y="1945904"/>
        <a:ext cx="1115853" cy="756498"/>
      </dsp:txXfrm>
    </dsp:sp>
    <dsp:sp modelId="{196B7A82-381A-4BB2-96BD-F0AFF590706D}">
      <dsp:nvSpPr>
        <dsp:cNvPr id="0" name=""/>
        <dsp:cNvSpPr/>
      </dsp:nvSpPr>
      <dsp:spPr>
        <a:xfrm>
          <a:off x="4360408" y="1984928"/>
          <a:ext cx="871106" cy="677603"/>
        </a:xfrm>
        <a:prstGeom prst="rect">
          <a:avLst/>
        </a:prstGeom>
        <a:noFill/>
        <a:ln>
          <a:noFill/>
        </a:ln>
        <a:effectLst/>
      </dsp:spPr>
      <dsp:style>
        <a:lnRef idx="0">
          <a:scrgbClr r="0" g="0" b="0"/>
        </a:lnRef>
        <a:fillRef idx="0">
          <a:scrgbClr r="0" g="0" b="0"/>
        </a:fillRef>
        <a:effectRef idx="0">
          <a:scrgbClr r="0" g="0" b="0"/>
        </a:effectRef>
        <a:fontRef idx="minor"/>
      </dsp:style>
    </dsp:sp>
    <dsp:sp modelId="{E8FFA0F0-8085-4ED1-AA54-27BD156DF85C}">
      <dsp:nvSpPr>
        <dsp:cNvPr id="0" name=""/>
        <dsp:cNvSpPr/>
      </dsp:nvSpPr>
      <dsp:spPr>
        <a:xfrm>
          <a:off x="4155726" y="2846731"/>
          <a:ext cx="1197719" cy="838364"/>
        </a:xfrm>
        <a:prstGeom prst="roundRect">
          <a:avLst>
            <a:gd name="adj" fmla="val 16670"/>
          </a:avLst>
        </a:prstGeom>
        <a:solidFill>
          <a:schemeClr val="accent1">
            <a:lumMod val="7500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lumMod val="95000"/>
                  <a:lumOff val="5000"/>
                </a:schemeClr>
              </a:solidFill>
            </a:rPr>
            <a:t>Payment</a:t>
          </a:r>
        </a:p>
      </dsp:txBody>
      <dsp:txXfrm>
        <a:off x="4196659" y="2887664"/>
        <a:ext cx="1115853" cy="75649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3/12/2024</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a:t>
            </a:fld>
            <a:endParaRPr lang="en-US" dirty="0"/>
          </a:p>
        </p:txBody>
      </p:sp>
    </p:spTree>
    <p:extLst>
      <p:ext uri="{BB962C8B-B14F-4D97-AF65-F5344CB8AC3E}">
        <p14:creationId xmlns:p14="http://schemas.microsoft.com/office/powerpoint/2010/main" val="147283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12</a:t>
            </a:fld>
            <a:endParaRPr lang="en-US" dirty="0"/>
          </a:p>
        </p:txBody>
      </p:sp>
    </p:spTree>
    <p:extLst>
      <p:ext uri="{BB962C8B-B14F-4D97-AF65-F5344CB8AC3E}">
        <p14:creationId xmlns:p14="http://schemas.microsoft.com/office/powerpoint/2010/main" val="408359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7340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5568107"/>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8504862"/>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838860"/>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845021"/>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763473"/>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9831272"/>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018186"/>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8186350"/>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6696602"/>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9011735"/>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61BEF0D-F0BB-DE4B-95CE-6DB70DBA9567}" type="datetimeFigureOut">
              <a:rPr lang="en-US" smtClean="0"/>
              <a:pPr/>
              <a:t>3/12/2024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912485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jpg"/><Relationship Id="rId10" Type="http://schemas.microsoft.com/office/2007/relationships/diagramDrawing" Target="../diagrams/drawing1.xml"/><Relationship Id="rId4" Type="http://schemas.openxmlformats.org/officeDocument/2006/relationships/image" Target="../media/image3.jp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brhsbands.org/calendar"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8318090" y="758952"/>
            <a:ext cx="2802194" cy="4041648"/>
          </a:xfrm>
        </p:spPr>
        <p:txBody>
          <a:bodyPr>
            <a:normAutofit/>
          </a:bodyPr>
          <a:lstStyle/>
          <a:p>
            <a:r>
              <a:rPr lang="en-US" sz="3400" dirty="0">
                <a:solidFill>
                  <a:srgbClr val="FFFFFF"/>
                </a:solidFill>
              </a:rPr>
              <a:t>Marching Band of Pirates (MBOP) Registration</a:t>
            </a:r>
          </a:p>
        </p:txBody>
      </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8318089" y="4800600"/>
            <a:ext cx="2802195" cy="1691640"/>
          </a:xfrm>
        </p:spPr>
        <p:txBody>
          <a:bodyPr>
            <a:normAutofit/>
          </a:bodyPr>
          <a:lstStyle/>
          <a:p>
            <a:r>
              <a:rPr lang="en-US" sz="1800" dirty="0">
                <a:solidFill>
                  <a:srgbClr val="D9D9D9"/>
                </a:solidFill>
              </a:rPr>
              <a:t>Welcome, we’re glad you are here</a:t>
            </a:r>
          </a:p>
          <a:p>
            <a:endParaRPr lang="en-US" sz="1800" dirty="0">
              <a:solidFill>
                <a:srgbClr val="D9D9D9"/>
              </a:solidFill>
            </a:endParaRPr>
          </a:p>
        </p:txBody>
      </p:sp>
      <p:sp useBgFill="1">
        <p:nvSpPr>
          <p:cNvPr id="22" name="Rectangle 21">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23FE0C-9A67-334E-9B7F-83AA9CF636A8}"/>
              </a:ext>
            </a:extLst>
          </p:cNvPr>
          <p:cNvPicPr>
            <a:picLocks noChangeAspect="1"/>
          </p:cNvPicPr>
          <p:nvPr/>
        </p:nvPicPr>
        <p:blipFill>
          <a:blip r:embed="rId3"/>
          <a:stretch/>
        </p:blipFill>
        <p:spPr>
          <a:xfrm>
            <a:off x="924375" y="1730195"/>
            <a:ext cx="6616823" cy="3391121"/>
          </a:xfrm>
          <a:prstGeom prst="rect">
            <a:avLst/>
          </a:prstGeom>
        </p:spPr>
      </p:pic>
      <p:sp>
        <p:nvSpPr>
          <p:cNvPr id="24" name="Rectangle 23">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41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advClick="0" advTm="15000">
        <p159:morph option="byObject"/>
      </p:transition>
    </mc:Choice>
    <mc:Fallback xmlns="">
      <p:transition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32" presetClass="emph" presetSubtype="0" fill="hold" grpId="0" nodeType="afterEffect">
                                  <p:stCondLst>
                                    <p:cond delay="2000"/>
                                  </p:stCondLst>
                                  <p:childTnLst>
                                    <p:animRot by="120000">
                                      <p:cBhvr>
                                        <p:cTn id="10" dur="200" fill="hold">
                                          <p:stCondLst>
                                            <p:cond delay="0"/>
                                          </p:stCondLst>
                                        </p:cTn>
                                        <p:tgtEl>
                                          <p:spTgt spid="13">
                                            <p:txEl>
                                              <p:pRg st="0" end="0"/>
                                            </p:txEl>
                                          </p:spTgt>
                                        </p:tgtEl>
                                        <p:attrNameLst>
                                          <p:attrName>r</p:attrName>
                                        </p:attrNameLst>
                                      </p:cBhvr>
                                    </p:animRot>
                                    <p:animRot by="-240000">
                                      <p:cBhvr>
                                        <p:cTn id="11" dur="400" fill="hold">
                                          <p:stCondLst>
                                            <p:cond delay="400"/>
                                          </p:stCondLst>
                                        </p:cTn>
                                        <p:tgtEl>
                                          <p:spTgt spid="13">
                                            <p:txEl>
                                              <p:pRg st="0" end="0"/>
                                            </p:txEl>
                                          </p:spTgt>
                                        </p:tgtEl>
                                        <p:attrNameLst>
                                          <p:attrName>r</p:attrName>
                                        </p:attrNameLst>
                                      </p:cBhvr>
                                    </p:animRot>
                                    <p:animRot by="240000">
                                      <p:cBhvr>
                                        <p:cTn id="12" dur="400" fill="hold">
                                          <p:stCondLst>
                                            <p:cond delay="800"/>
                                          </p:stCondLst>
                                        </p:cTn>
                                        <p:tgtEl>
                                          <p:spTgt spid="13">
                                            <p:txEl>
                                              <p:pRg st="0" end="0"/>
                                            </p:txEl>
                                          </p:spTgt>
                                        </p:tgtEl>
                                        <p:attrNameLst>
                                          <p:attrName>r</p:attrName>
                                        </p:attrNameLst>
                                      </p:cBhvr>
                                    </p:animRot>
                                    <p:animRot by="-240000">
                                      <p:cBhvr>
                                        <p:cTn id="13" dur="400" fill="hold">
                                          <p:stCondLst>
                                            <p:cond delay="1200"/>
                                          </p:stCondLst>
                                        </p:cTn>
                                        <p:tgtEl>
                                          <p:spTgt spid="13">
                                            <p:txEl>
                                              <p:pRg st="0" end="0"/>
                                            </p:txEl>
                                          </p:spTgt>
                                        </p:tgtEl>
                                        <p:attrNameLst>
                                          <p:attrName>r</p:attrName>
                                        </p:attrNameLst>
                                      </p:cBhvr>
                                    </p:animRot>
                                    <p:animRot by="120000">
                                      <p:cBhvr>
                                        <p:cTn id="14" dur="400" fill="hold">
                                          <p:stCondLst>
                                            <p:cond delay="1600"/>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4D5-4E7F-478F-A15E-4E2219320C9C}"/>
              </a:ext>
            </a:extLst>
          </p:cNvPr>
          <p:cNvSpPr>
            <a:spLocks noGrp="1"/>
          </p:cNvSpPr>
          <p:nvPr>
            <p:ph type="title"/>
          </p:nvPr>
        </p:nvSpPr>
        <p:spPr>
          <a:xfrm>
            <a:off x="841248" y="457200"/>
            <a:ext cx="3200400" cy="1003955"/>
          </a:xfrm>
        </p:spPr>
        <p:txBody>
          <a:bodyPr/>
          <a:lstStyle/>
          <a:p>
            <a:r>
              <a:rPr lang="en-US" dirty="0"/>
              <a:t>Speaking of Volunteering!</a:t>
            </a:r>
          </a:p>
        </p:txBody>
      </p:sp>
      <p:sp>
        <p:nvSpPr>
          <p:cNvPr id="3" name="Content Placeholder 2">
            <a:extLst>
              <a:ext uri="{FF2B5EF4-FFF2-40B4-BE49-F238E27FC236}">
                <a16:creationId xmlns:a16="http://schemas.microsoft.com/office/drawing/2014/main" id="{FB6455D8-AC0A-4CBA-B61C-5D68D745235B}"/>
              </a:ext>
            </a:extLst>
          </p:cNvPr>
          <p:cNvSpPr>
            <a:spLocks noGrp="1"/>
          </p:cNvSpPr>
          <p:nvPr>
            <p:ph idx="1"/>
          </p:nvPr>
        </p:nvSpPr>
        <p:spPr/>
        <p:txBody>
          <a:bodyPr>
            <a:normAutofit fontScale="62500" lnSpcReduction="20000"/>
          </a:bodyPr>
          <a:lstStyle/>
          <a:p>
            <a:pPr marL="0" indent="0" algn="ctr">
              <a:lnSpc>
                <a:spcPct val="120000"/>
              </a:lnSpc>
              <a:spcBef>
                <a:spcPts val="0"/>
              </a:spcBef>
              <a:spcAft>
                <a:spcPts val="0"/>
              </a:spcAft>
              <a:buNone/>
            </a:pPr>
            <a:r>
              <a:rPr lang="en-US" sz="2800" dirty="0"/>
              <a:t>Chaperoning</a:t>
            </a:r>
          </a:p>
          <a:p>
            <a:pPr marL="0" indent="0" algn="ctr">
              <a:lnSpc>
                <a:spcPct val="120000"/>
              </a:lnSpc>
              <a:spcBef>
                <a:spcPts val="0"/>
              </a:spcBef>
              <a:spcAft>
                <a:spcPts val="0"/>
              </a:spcAft>
              <a:buNone/>
            </a:pPr>
            <a:r>
              <a:rPr lang="en-US" sz="2800" dirty="0"/>
              <a:t>Making meals</a:t>
            </a:r>
          </a:p>
          <a:p>
            <a:pPr marL="0" indent="0" algn="ctr">
              <a:lnSpc>
                <a:spcPct val="120000"/>
              </a:lnSpc>
              <a:spcBef>
                <a:spcPts val="0"/>
              </a:spcBef>
              <a:spcAft>
                <a:spcPts val="0"/>
              </a:spcAft>
              <a:buNone/>
            </a:pPr>
            <a:r>
              <a:rPr lang="en-US" sz="2800" dirty="0"/>
              <a:t>Serving Meals</a:t>
            </a:r>
          </a:p>
          <a:p>
            <a:pPr marL="0" indent="0" algn="ctr">
              <a:lnSpc>
                <a:spcPct val="120000"/>
              </a:lnSpc>
              <a:spcBef>
                <a:spcPts val="0"/>
              </a:spcBef>
              <a:spcAft>
                <a:spcPts val="0"/>
              </a:spcAft>
              <a:buNone/>
            </a:pPr>
            <a:r>
              <a:rPr lang="en-US" sz="2800" dirty="0"/>
              <a:t>Ordering food</a:t>
            </a:r>
          </a:p>
          <a:p>
            <a:pPr marL="0" indent="0" algn="ctr">
              <a:lnSpc>
                <a:spcPct val="120000"/>
              </a:lnSpc>
              <a:spcBef>
                <a:spcPts val="0"/>
              </a:spcBef>
              <a:spcAft>
                <a:spcPts val="0"/>
              </a:spcAft>
              <a:buNone/>
            </a:pPr>
            <a:r>
              <a:rPr lang="en-US" sz="2800" dirty="0"/>
              <a:t>Buying food</a:t>
            </a:r>
          </a:p>
          <a:p>
            <a:pPr marL="0" indent="0" algn="ctr">
              <a:lnSpc>
                <a:spcPct val="120000"/>
              </a:lnSpc>
              <a:spcBef>
                <a:spcPts val="0"/>
              </a:spcBef>
              <a:spcAft>
                <a:spcPts val="0"/>
              </a:spcAft>
              <a:buNone/>
            </a:pPr>
            <a:r>
              <a:rPr lang="en-US" sz="2800" dirty="0"/>
              <a:t>Sewing</a:t>
            </a:r>
          </a:p>
          <a:p>
            <a:pPr marL="0" indent="0" algn="ctr">
              <a:lnSpc>
                <a:spcPct val="120000"/>
              </a:lnSpc>
              <a:spcBef>
                <a:spcPts val="0"/>
              </a:spcBef>
              <a:spcAft>
                <a:spcPts val="0"/>
              </a:spcAft>
              <a:buNone/>
            </a:pPr>
            <a:r>
              <a:rPr lang="en-US" sz="2800" dirty="0"/>
              <a:t>Working football concessions</a:t>
            </a:r>
          </a:p>
          <a:p>
            <a:pPr marL="0" indent="0" algn="ctr">
              <a:lnSpc>
                <a:spcPct val="120000"/>
              </a:lnSpc>
              <a:spcBef>
                <a:spcPts val="0"/>
              </a:spcBef>
              <a:spcAft>
                <a:spcPts val="0"/>
              </a:spcAft>
              <a:buNone/>
            </a:pPr>
            <a:r>
              <a:rPr lang="en-US" sz="2600" dirty="0"/>
              <a:t>Running the marching band and </a:t>
            </a:r>
            <a:r>
              <a:rPr lang="en-US" sz="2600" dirty="0" err="1"/>
              <a:t>colorguard</a:t>
            </a:r>
            <a:r>
              <a:rPr lang="en-US" sz="2600" dirty="0"/>
              <a:t> competitions</a:t>
            </a:r>
          </a:p>
          <a:p>
            <a:pPr marL="0" indent="0" algn="ctr">
              <a:lnSpc>
                <a:spcPct val="120000"/>
              </a:lnSpc>
              <a:spcBef>
                <a:spcPts val="0"/>
              </a:spcBef>
              <a:spcAft>
                <a:spcPts val="0"/>
              </a:spcAft>
              <a:buNone/>
            </a:pPr>
            <a:r>
              <a:rPr lang="en-US" sz="2800" dirty="0"/>
              <a:t>Uniform fittings</a:t>
            </a:r>
          </a:p>
          <a:p>
            <a:pPr marL="0" indent="0" algn="ctr">
              <a:lnSpc>
                <a:spcPct val="120000"/>
              </a:lnSpc>
              <a:spcBef>
                <a:spcPts val="0"/>
              </a:spcBef>
              <a:spcAft>
                <a:spcPts val="0"/>
              </a:spcAft>
              <a:buNone/>
            </a:pPr>
            <a:r>
              <a:rPr lang="en-US" sz="2800" dirty="0"/>
              <a:t>Washing uniforms</a:t>
            </a:r>
          </a:p>
          <a:p>
            <a:pPr marL="0" indent="0" algn="ctr">
              <a:lnSpc>
                <a:spcPct val="120000"/>
              </a:lnSpc>
              <a:spcBef>
                <a:spcPts val="0"/>
              </a:spcBef>
              <a:spcAft>
                <a:spcPts val="0"/>
              </a:spcAft>
              <a:buNone/>
            </a:pPr>
            <a:r>
              <a:rPr lang="en-US" sz="2800" dirty="0"/>
              <a:t>Building props</a:t>
            </a:r>
          </a:p>
          <a:p>
            <a:pPr marL="0" indent="0" algn="ctr">
              <a:lnSpc>
                <a:spcPct val="120000"/>
              </a:lnSpc>
              <a:spcBef>
                <a:spcPts val="0"/>
              </a:spcBef>
              <a:spcAft>
                <a:spcPts val="0"/>
              </a:spcAft>
              <a:buNone/>
            </a:pPr>
            <a:r>
              <a:rPr lang="en-US" sz="2800" dirty="0"/>
              <a:t>Towing trailers</a:t>
            </a:r>
          </a:p>
          <a:p>
            <a:pPr marL="0" indent="0" algn="ctr">
              <a:lnSpc>
                <a:spcPct val="120000"/>
              </a:lnSpc>
              <a:spcBef>
                <a:spcPts val="0"/>
              </a:spcBef>
              <a:spcAft>
                <a:spcPts val="0"/>
              </a:spcAft>
              <a:buNone/>
            </a:pPr>
            <a:r>
              <a:rPr lang="en-US" sz="2800" dirty="0"/>
              <a:t>Pushing/pulling equipment at shows</a:t>
            </a:r>
          </a:p>
          <a:p>
            <a:pPr marL="0" indent="0" algn="ctr">
              <a:lnSpc>
                <a:spcPct val="120000"/>
              </a:lnSpc>
              <a:spcBef>
                <a:spcPts val="0"/>
              </a:spcBef>
              <a:spcAft>
                <a:spcPts val="0"/>
              </a:spcAft>
              <a:buNone/>
            </a:pPr>
            <a:r>
              <a:rPr lang="en-US" sz="2800" dirty="0"/>
              <a:t>Fundraising</a:t>
            </a:r>
          </a:p>
          <a:p>
            <a:pPr marL="0" indent="0" algn="ctr">
              <a:lnSpc>
                <a:spcPct val="120000"/>
              </a:lnSpc>
              <a:spcBef>
                <a:spcPts val="0"/>
              </a:spcBef>
              <a:spcAft>
                <a:spcPts val="0"/>
              </a:spcAft>
              <a:buNone/>
            </a:pPr>
            <a:r>
              <a:rPr lang="en-US" sz="2800" dirty="0"/>
              <a:t>PR and Marketing</a:t>
            </a:r>
          </a:p>
          <a:p>
            <a:pPr marL="0" indent="0" algn="ctr">
              <a:lnSpc>
                <a:spcPct val="120000"/>
              </a:lnSpc>
              <a:spcBef>
                <a:spcPts val="0"/>
              </a:spcBef>
              <a:spcAft>
                <a:spcPts val="0"/>
              </a:spcAft>
              <a:buNone/>
            </a:pPr>
            <a:r>
              <a:rPr lang="en-US" sz="2800" dirty="0"/>
              <a:t>Finding sponsors</a:t>
            </a:r>
          </a:p>
          <a:p>
            <a:pPr marL="0" indent="0" algn="ctr">
              <a:lnSpc>
                <a:spcPct val="120000"/>
              </a:lnSpc>
              <a:spcBef>
                <a:spcPts val="0"/>
              </a:spcBef>
              <a:spcAft>
                <a:spcPts val="0"/>
              </a:spcAft>
              <a:buNone/>
            </a:pPr>
            <a:r>
              <a:rPr lang="en-US" sz="2800" dirty="0"/>
              <a:t>Taking pictures</a:t>
            </a:r>
          </a:p>
          <a:p>
            <a:pPr marL="0" indent="0" algn="ctr">
              <a:lnSpc>
                <a:spcPct val="120000"/>
              </a:lnSpc>
              <a:spcBef>
                <a:spcPts val="0"/>
              </a:spcBef>
              <a:spcAft>
                <a:spcPts val="0"/>
              </a:spcAft>
              <a:buNone/>
            </a:pPr>
            <a:r>
              <a:rPr lang="en-US" sz="2800" dirty="0"/>
              <a:t>And MUCH more….</a:t>
            </a:r>
          </a:p>
          <a:p>
            <a:endParaRPr lang="en-US" dirty="0"/>
          </a:p>
        </p:txBody>
      </p:sp>
      <p:sp>
        <p:nvSpPr>
          <p:cNvPr id="4" name="Text Placeholder 3">
            <a:extLst>
              <a:ext uri="{FF2B5EF4-FFF2-40B4-BE49-F238E27FC236}">
                <a16:creationId xmlns:a16="http://schemas.microsoft.com/office/drawing/2014/main" id="{710573E3-FEBC-4149-A53F-885C7AA3D295}"/>
              </a:ext>
            </a:extLst>
          </p:cNvPr>
          <p:cNvSpPr>
            <a:spLocks noGrp="1"/>
          </p:cNvSpPr>
          <p:nvPr>
            <p:ph type="body" sz="half" idx="2"/>
          </p:nvPr>
        </p:nvSpPr>
        <p:spPr>
          <a:xfrm>
            <a:off x="841248" y="1520827"/>
            <a:ext cx="3200400" cy="1157816"/>
          </a:xfrm>
        </p:spPr>
        <p:txBody>
          <a:bodyPr>
            <a:noAutofit/>
          </a:bodyPr>
          <a:lstStyle/>
          <a:p>
            <a:r>
              <a:rPr lang="en-US" sz="2000" dirty="0"/>
              <a:t>The Marching Band of Pirates NEED your help.  We can’t function without it.  Here is just a small list of what we need your help with:</a:t>
            </a:r>
          </a:p>
        </p:txBody>
      </p:sp>
      <p:sp>
        <p:nvSpPr>
          <p:cNvPr id="5" name="TextBox 4">
            <a:extLst>
              <a:ext uri="{FF2B5EF4-FFF2-40B4-BE49-F238E27FC236}">
                <a16:creationId xmlns:a16="http://schemas.microsoft.com/office/drawing/2014/main" id="{1EC3F4AC-574B-42D6-9BC1-CA058315F8A7}"/>
              </a:ext>
            </a:extLst>
          </p:cNvPr>
          <p:cNvSpPr txBox="1"/>
          <p:nvPr/>
        </p:nvSpPr>
        <p:spPr>
          <a:xfrm rot="20681785">
            <a:off x="879558" y="4338939"/>
            <a:ext cx="4711827" cy="923330"/>
          </a:xfrm>
          <a:prstGeom prst="rect">
            <a:avLst/>
          </a:prstGeom>
          <a:solidFill>
            <a:schemeClr val="bg1">
              <a:lumMod val="65000"/>
              <a:alpha val="87000"/>
            </a:schemeClr>
          </a:solidFill>
          <a:effectLst>
            <a:glow rad="901700">
              <a:srgbClr val="862633">
                <a:alpha val="40000"/>
              </a:srgbClr>
            </a:glow>
            <a:innerShdw blurRad="177800">
              <a:prstClr val="black"/>
            </a:innerShdw>
          </a:effectLst>
        </p:spPr>
        <p:txBody>
          <a:bodyPr wrap="square" rtlCol="0">
            <a:spAutoFit/>
          </a:bodyPr>
          <a:lstStyle/>
          <a:p>
            <a:r>
              <a:rPr lang="en-US" dirty="0">
                <a:solidFill>
                  <a:schemeClr val="bg1"/>
                </a:solidFill>
              </a:rPr>
              <a:t>Most importantly, the students need your support!  Show up to a show, volunteer, cheer them on!</a:t>
            </a:r>
          </a:p>
        </p:txBody>
      </p:sp>
    </p:spTree>
    <p:extLst>
      <p:ext uri="{BB962C8B-B14F-4D97-AF65-F5344CB8AC3E}">
        <p14:creationId xmlns:p14="http://schemas.microsoft.com/office/powerpoint/2010/main" val="4106002791"/>
      </p:ext>
    </p:extLst>
  </p:cSld>
  <p:clrMapOvr>
    <a:masterClrMapping/>
  </p:clrMapOvr>
  <mc:AlternateContent xmlns:mc="http://schemas.openxmlformats.org/markup-compatibility/2006" xmlns:p159="http://schemas.microsoft.com/office/powerpoint/2015/09/main">
    <mc:Choice Requires="p159">
      <p:transition advClick="0" advTm="55000">
        <p159:morph option="byObject"/>
      </p:transition>
    </mc:Choice>
    <mc:Fallback xmlns="">
      <p:transition advClick="0" advTm="5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100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 presetClass="entr" presetSubtype="4" fill="hold" nodeType="afterEffect">
                                  <p:stCondLst>
                                    <p:cond delay="100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500"/>
                            </p:stCondLst>
                            <p:childTnLst>
                              <p:par>
                                <p:cTn id="26" presetID="2" presetClass="entr" presetSubtype="4" fill="hold" nodeType="afterEffect">
                                  <p:stCondLst>
                                    <p:cond delay="100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7500"/>
                            </p:stCondLst>
                            <p:childTnLst>
                              <p:par>
                                <p:cTn id="31" presetID="2" presetClass="entr" presetSubtype="4" fill="hold" nodeType="afterEffect">
                                  <p:stCondLst>
                                    <p:cond delay="100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9500"/>
                            </p:stCondLst>
                            <p:childTnLst>
                              <p:par>
                                <p:cTn id="36" presetID="2" presetClass="entr" presetSubtype="4" fill="hold" nodeType="afterEffect">
                                  <p:stCondLst>
                                    <p:cond delay="100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1500"/>
                            </p:stCondLst>
                            <p:childTnLst>
                              <p:par>
                                <p:cTn id="41" presetID="2" presetClass="entr" presetSubtype="4" fill="hold" nodeType="afterEffect">
                                  <p:stCondLst>
                                    <p:cond delay="100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3500"/>
                            </p:stCondLst>
                            <p:childTnLst>
                              <p:par>
                                <p:cTn id="46" presetID="2" presetClass="entr" presetSubtype="4" fill="hold" nodeType="afterEffect">
                                  <p:stCondLst>
                                    <p:cond delay="100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5500"/>
                            </p:stCondLst>
                            <p:childTnLst>
                              <p:par>
                                <p:cTn id="51" presetID="2" presetClass="entr" presetSubtype="4" fill="hold" nodeType="afterEffect">
                                  <p:stCondLst>
                                    <p:cond delay="100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7500"/>
                            </p:stCondLst>
                            <p:childTnLst>
                              <p:par>
                                <p:cTn id="56" presetID="2" presetClass="entr" presetSubtype="4" fill="hold" nodeType="afterEffect">
                                  <p:stCondLst>
                                    <p:cond delay="100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9"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9500"/>
                            </p:stCondLst>
                            <p:childTnLst>
                              <p:par>
                                <p:cTn id="61" presetID="2" presetClass="entr" presetSubtype="4" fill="hold" nodeType="afterEffect">
                                  <p:stCondLst>
                                    <p:cond delay="100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additive="base">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5" fill="hold">
                            <p:stCondLst>
                              <p:cond delay="21500"/>
                            </p:stCondLst>
                            <p:childTnLst>
                              <p:par>
                                <p:cTn id="66" presetID="2" presetClass="entr" presetSubtype="4" fill="hold" nodeType="afterEffect">
                                  <p:stCondLst>
                                    <p:cond delay="100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additive="base">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9"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23500"/>
                            </p:stCondLst>
                            <p:childTnLst>
                              <p:par>
                                <p:cTn id="71" presetID="2" presetClass="entr" presetSubtype="4" fill="hold" nodeType="afterEffect">
                                  <p:stCondLst>
                                    <p:cond delay="100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75" fill="hold">
                            <p:stCondLst>
                              <p:cond delay="25500"/>
                            </p:stCondLst>
                            <p:childTnLst>
                              <p:par>
                                <p:cTn id="76" presetID="2" presetClass="entr" presetSubtype="4" fill="hold" nodeType="afterEffect">
                                  <p:stCondLst>
                                    <p:cond delay="1000"/>
                                  </p:stCondLst>
                                  <p:childTnLst>
                                    <p:set>
                                      <p:cBhvr>
                                        <p:cTn id="77" dur="1" fill="hold">
                                          <p:stCondLst>
                                            <p:cond delay="0"/>
                                          </p:stCondLst>
                                        </p:cTn>
                                        <p:tgtEl>
                                          <p:spTgt spid="3">
                                            <p:txEl>
                                              <p:pRg st="12" end="12"/>
                                            </p:txEl>
                                          </p:spTgt>
                                        </p:tgtEl>
                                        <p:attrNameLst>
                                          <p:attrName>style.visibility</p:attrName>
                                        </p:attrNameLst>
                                      </p:cBhvr>
                                      <p:to>
                                        <p:strVal val="visible"/>
                                      </p:to>
                                    </p:set>
                                    <p:anim calcmode="lin" valueType="num">
                                      <p:cBhvr additive="base">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9"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80" fill="hold">
                            <p:stCondLst>
                              <p:cond delay="27500"/>
                            </p:stCondLst>
                            <p:childTnLst>
                              <p:par>
                                <p:cTn id="81" presetID="2" presetClass="entr" presetSubtype="4" fill="hold" nodeType="afterEffect">
                                  <p:stCondLst>
                                    <p:cond delay="1000"/>
                                  </p:stCondLst>
                                  <p:childTnLst>
                                    <p:set>
                                      <p:cBhvr>
                                        <p:cTn id="82" dur="1" fill="hold">
                                          <p:stCondLst>
                                            <p:cond delay="0"/>
                                          </p:stCondLst>
                                        </p:cTn>
                                        <p:tgtEl>
                                          <p:spTgt spid="3">
                                            <p:txEl>
                                              <p:pRg st="13" end="13"/>
                                            </p:txEl>
                                          </p:spTgt>
                                        </p:tgtEl>
                                        <p:attrNameLst>
                                          <p:attrName>style.visibility</p:attrName>
                                        </p:attrNameLst>
                                      </p:cBhvr>
                                      <p:to>
                                        <p:strVal val="visible"/>
                                      </p:to>
                                    </p:set>
                                    <p:anim calcmode="lin" valueType="num">
                                      <p:cBhvr additive="base">
                                        <p:cTn id="8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4"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85" fill="hold">
                            <p:stCondLst>
                              <p:cond delay="29500"/>
                            </p:stCondLst>
                            <p:childTnLst>
                              <p:par>
                                <p:cTn id="86" presetID="2" presetClass="entr" presetSubtype="4" fill="hold" nodeType="afterEffect">
                                  <p:stCondLst>
                                    <p:cond delay="1000"/>
                                  </p:stCondLst>
                                  <p:childTnLst>
                                    <p:set>
                                      <p:cBhvr>
                                        <p:cTn id="87" dur="1" fill="hold">
                                          <p:stCondLst>
                                            <p:cond delay="0"/>
                                          </p:stCondLst>
                                        </p:cTn>
                                        <p:tgtEl>
                                          <p:spTgt spid="3">
                                            <p:txEl>
                                              <p:pRg st="14" end="14"/>
                                            </p:txEl>
                                          </p:spTgt>
                                        </p:tgtEl>
                                        <p:attrNameLst>
                                          <p:attrName>style.visibility</p:attrName>
                                        </p:attrNameLst>
                                      </p:cBhvr>
                                      <p:to>
                                        <p:strVal val="visible"/>
                                      </p:to>
                                    </p:set>
                                    <p:anim calcmode="lin" valueType="num">
                                      <p:cBhvr additive="base">
                                        <p:cTn id="8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9" dur="1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90" fill="hold">
                            <p:stCondLst>
                              <p:cond delay="31500"/>
                            </p:stCondLst>
                            <p:childTnLst>
                              <p:par>
                                <p:cTn id="91" presetID="2" presetClass="entr" presetSubtype="4" fill="hold" nodeType="afterEffect">
                                  <p:stCondLst>
                                    <p:cond delay="1000"/>
                                  </p:stCondLst>
                                  <p:childTnLst>
                                    <p:set>
                                      <p:cBhvr>
                                        <p:cTn id="92" dur="1" fill="hold">
                                          <p:stCondLst>
                                            <p:cond delay="0"/>
                                          </p:stCondLst>
                                        </p:cTn>
                                        <p:tgtEl>
                                          <p:spTgt spid="3">
                                            <p:txEl>
                                              <p:pRg st="15" end="15"/>
                                            </p:txEl>
                                          </p:spTgt>
                                        </p:tgtEl>
                                        <p:attrNameLst>
                                          <p:attrName>style.visibility</p:attrName>
                                        </p:attrNameLst>
                                      </p:cBhvr>
                                      <p:to>
                                        <p:strVal val="visible"/>
                                      </p:to>
                                    </p:set>
                                    <p:anim calcmode="lin" valueType="num">
                                      <p:cBhvr additive="base">
                                        <p:cTn id="9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4" dur="10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95" fill="hold">
                            <p:stCondLst>
                              <p:cond delay="33500"/>
                            </p:stCondLst>
                            <p:childTnLst>
                              <p:par>
                                <p:cTn id="96" presetID="2" presetClass="entr" presetSubtype="4" fill="hold" nodeType="afterEffect">
                                  <p:stCondLst>
                                    <p:cond delay="1000"/>
                                  </p:stCondLst>
                                  <p:childTnLst>
                                    <p:set>
                                      <p:cBhvr>
                                        <p:cTn id="97" dur="1" fill="hold">
                                          <p:stCondLst>
                                            <p:cond delay="0"/>
                                          </p:stCondLst>
                                        </p:cTn>
                                        <p:tgtEl>
                                          <p:spTgt spid="3">
                                            <p:txEl>
                                              <p:pRg st="16" end="16"/>
                                            </p:txEl>
                                          </p:spTgt>
                                        </p:tgtEl>
                                        <p:attrNameLst>
                                          <p:attrName>style.visibility</p:attrName>
                                        </p:attrNameLst>
                                      </p:cBhvr>
                                      <p:to>
                                        <p:strVal val="visible"/>
                                      </p:to>
                                    </p:set>
                                    <p:anim calcmode="lin" valueType="num">
                                      <p:cBhvr additive="base">
                                        <p:cTn id="9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9" dur="10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35500"/>
                            </p:stCondLst>
                            <p:childTnLst>
                              <p:par>
                                <p:cTn id="101" presetID="2" presetClass="entr" presetSubtype="4" fill="hold" nodeType="afterEffect">
                                  <p:stCondLst>
                                    <p:cond delay="1000"/>
                                  </p:stCondLst>
                                  <p:childTnLst>
                                    <p:set>
                                      <p:cBhvr>
                                        <p:cTn id="102" dur="1" fill="hold">
                                          <p:stCondLst>
                                            <p:cond delay="0"/>
                                          </p:stCondLst>
                                        </p:cTn>
                                        <p:tgtEl>
                                          <p:spTgt spid="3">
                                            <p:txEl>
                                              <p:pRg st="17" end="17"/>
                                            </p:txEl>
                                          </p:spTgt>
                                        </p:tgtEl>
                                        <p:attrNameLst>
                                          <p:attrName>style.visibility</p:attrName>
                                        </p:attrNameLst>
                                      </p:cBhvr>
                                      <p:to>
                                        <p:strVal val="visible"/>
                                      </p:to>
                                    </p:set>
                                    <p:anim calcmode="lin" valueType="num">
                                      <p:cBhvr additive="base">
                                        <p:cTn id="10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4" dur="10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37500"/>
                            </p:stCondLst>
                            <p:childTnLst>
                              <p:par>
                                <p:cTn id="106" presetID="26" presetClass="entr" presetSubtype="0" fill="hold" grpId="0" nodeType="afterEffect">
                                  <p:stCondLst>
                                    <p:cond delay="1000"/>
                                  </p:stCondLst>
                                  <p:childTnLst>
                                    <p:set>
                                      <p:cBhvr>
                                        <p:cTn id="107" dur="1" fill="hold">
                                          <p:stCondLst>
                                            <p:cond delay="0"/>
                                          </p:stCondLst>
                                        </p:cTn>
                                        <p:tgtEl>
                                          <p:spTgt spid="5"/>
                                        </p:tgtEl>
                                        <p:attrNameLst>
                                          <p:attrName>style.visibility</p:attrName>
                                        </p:attrNameLst>
                                      </p:cBhvr>
                                      <p:to>
                                        <p:strVal val="visible"/>
                                      </p:to>
                                    </p:set>
                                    <p:animEffect transition="in" filter="wipe(down)">
                                      <p:cBhvr>
                                        <p:cTn id="108" dur="580">
                                          <p:stCondLst>
                                            <p:cond delay="0"/>
                                          </p:stCondLst>
                                        </p:cTn>
                                        <p:tgtEl>
                                          <p:spTgt spid="5"/>
                                        </p:tgtEl>
                                      </p:cBhvr>
                                    </p:animEffect>
                                    <p:anim calcmode="lin" valueType="num">
                                      <p:cBhvr>
                                        <p:cTn id="10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14" dur="26">
                                          <p:stCondLst>
                                            <p:cond delay="650"/>
                                          </p:stCondLst>
                                        </p:cTn>
                                        <p:tgtEl>
                                          <p:spTgt spid="5"/>
                                        </p:tgtEl>
                                      </p:cBhvr>
                                      <p:to x="100000" y="60000"/>
                                    </p:animScale>
                                    <p:animScale>
                                      <p:cBhvr>
                                        <p:cTn id="115" dur="166" decel="50000">
                                          <p:stCondLst>
                                            <p:cond delay="676"/>
                                          </p:stCondLst>
                                        </p:cTn>
                                        <p:tgtEl>
                                          <p:spTgt spid="5"/>
                                        </p:tgtEl>
                                      </p:cBhvr>
                                      <p:to x="100000" y="100000"/>
                                    </p:animScale>
                                    <p:animScale>
                                      <p:cBhvr>
                                        <p:cTn id="116" dur="26">
                                          <p:stCondLst>
                                            <p:cond delay="1312"/>
                                          </p:stCondLst>
                                        </p:cTn>
                                        <p:tgtEl>
                                          <p:spTgt spid="5"/>
                                        </p:tgtEl>
                                      </p:cBhvr>
                                      <p:to x="100000" y="80000"/>
                                    </p:animScale>
                                    <p:animScale>
                                      <p:cBhvr>
                                        <p:cTn id="117" dur="166" decel="50000">
                                          <p:stCondLst>
                                            <p:cond delay="1338"/>
                                          </p:stCondLst>
                                        </p:cTn>
                                        <p:tgtEl>
                                          <p:spTgt spid="5"/>
                                        </p:tgtEl>
                                      </p:cBhvr>
                                      <p:to x="100000" y="100000"/>
                                    </p:animScale>
                                    <p:animScale>
                                      <p:cBhvr>
                                        <p:cTn id="118" dur="26">
                                          <p:stCondLst>
                                            <p:cond delay="1642"/>
                                          </p:stCondLst>
                                        </p:cTn>
                                        <p:tgtEl>
                                          <p:spTgt spid="5"/>
                                        </p:tgtEl>
                                      </p:cBhvr>
                                      <p:to x="100000" y="90000"/>
                                    </p:animScale>
                                    <p:animScale>
                                      <p:cBhvr>
                                        <p:cTn id="119" dur="166" decel="50000">
                                          <p:stCondLst>
                                            <p:cond delay="1668"/>
                                          </p:stCondLst>
                                        </p:cTn>
                                        <p:tgtEl>
                                          <p:spTgt spid="5"/>
                                        </p:tgtEl>
                                      </p:cBhvr>
                                      <p:to x="100000" y="100000"/>
                                    </p:animScale>
                                    <p:animScale>
                                      <p:cBhvr>
                                        <p:cTn id="120" dur="26">
                                          <p:stCondLst>
                                            <p:cond delay="1808"/>
                                          </p:stCondLst>
                                        </p:cTn>
                                        <p:tgtEl>
                                          <p:spTgt spid="5"/>
                                        </p:tgtEl>
                                      </p:cBhvr>
                                      <p:to x="100000" y="95000"/>
                                    </p:animScale>
                                    <p:animScale>
                                      <p:cBhvr>
                                        <p:cTn id="12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A3FC43A-F2E5-409E-8C82-7DC3B69EA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4059081"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EBFF7B-A218-4767-9A82-7ADFE8C9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723290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B11E9-98A4-4E03-9D2F-69282ABA105C}"/>
              </a:ext>
            </a:extLst>
          </p:cNvPr>
          <p:cNvSpPr>
            <a:spLocks noGrp="1"/>
          </p:cNvSpPr>
          <p:nvPr>
            <p:ph type="title"/>
          </p:nvPr>
        </p:nvSpPr>
        <p:spPr>
          <a:xfrm>
            <a:off x="1016004" y="539553"/>
            <a:ext cx="5733588" cy="5768658"/>
          </a:xfrm>
        </p:spPr>
        <p:txBody>
          <a:bodyPr vert="horz" lIns="91440" tIns="45720" rIns="91440" bIns="45720" rtlCol="0" anchor="ctr">
            <a:normAutofit/>
          </a:bodyPr>
          <a:lstStyle/>
          <a:p>
            <a:pPr>
              <a:lnSpc>
                <a:spcPct val="85000"/>
              </a:lnSpc>
            </a:pPr>
            <a:r>
              <a:rPr lang="en-US" sz="6000" dirty="0">
                <a:solidFill>
                  <a:srgbClr val="FFFFFF"/>
                </a:solidFill>
              </a:rPr>
              <a:t>Questions?</a:t>
            </a:r>
          </a:p>
        </p:txBody>
      </p:sp>
      <p:sp>
        <p:nvSpPr>
          <p:cNvPr id="3" name="TextBox 2">
            <a:extLst>
              <a:ext uri="{FF2B5EF4-FFF2-40B4-BE49-F238E27FC236}">
                <a16:creationId xmlns:a16="http://schemas.microsoft.com/office/drawing/2014/main" id="{80E3AFE3-1E98-4F4F-B87A-AABEE56C59D5}"/>
              </a:ext>
            </a:extLst>
          </p:cNvPr>
          <p:cNvSpPr txBox="1"/>
          <p:nvPr/>
        </p:nvSpPr>
        <p:spPr>
          <a:xfrm>
            <a:off x="4617882" y="539553"/>
            <a:ext cx="6197773" cy="1015663"/>
          </a:xfrm>
          <a:prstGeom prst="rect">
            <a:avLst/>
          </a:prstGeom>
          <a:noFill/>
        </p:spPr>
        <p:txBody>
          <a:bodyPr wrap="square" rtlCol="0">
            <a:spAutoFit/>
          </a:bodyPr>
          <a:lstStyle/>
          <a:p>
            <a:r>
              <a:rPr lang="en-US" sz="2000" b="1" dirty="0">
                <a:solidFill>
                  <a:schemeClr val="bg1">
                    <a:lumMod val="95000"/>
                  </a:schemeClr>
                </a:solidFill>
              </a:rPr>
              <a:t>There are many BRBBA members and Band Staff in attendance tonight.  If you have questions, please ask, we are here to help!</a:t>
            </a:r>
          </a:p>
        </p:txBody>
      </p:sp>
      <p:sp>
        <p:nvSpPr>
          <p:cNvPr id="4" name="TextBox 3">
            <a:extLst>
              <a:ext uri="{FF2B5EF4-FFF2-40B4-BE49-F238E27FC236}">
                <a16:creationId xmlns:a16="http://schemas.microsoft.com/office/drawing/2014/main" id="{1E4A8961-1965-4011-8524-04A482704D06}"/>
              </a:ext>
            </a:extLst>
          </p:cNvPr>
          <p:cNvSpPr txBox="1"/>
          <p:nvPr/>
        </p:nvSpPr>
        <p:spPr>
          <a:xfrm>
            <a:off x="5439266" y="3429000"/>
            <a:ext cx="5376388" cy="2031325"/>
          </a:xfrm>
          <a:prstGeom prst="rect">
            <a:avLst/>
          </a:prstGeom>
          <a:noFill/>
        </p:spPr>
        <p:txBody>
          <a:bodyPr wrap="square" rtlCol="0">
            <a:spAutoFit/>
          </a:bodyPr>
          <a:lstStyle/>
          <a:p>
            <a:r>
              <a:rPr lang="en-US" dirty="0">
                <a:solidFill>
                  <a:schemeClr val="bg1">
                    <a:lumMod val="95000"/>
                  </a:schemeClr>
                </a:solidFill>
              </a:rPr>
              <a:t>Cliff Dawson – Director of Bands</a:t>
            </a:r>
          </a:p>
          <a:p>
            <a:r>
              <a:rPr lang="en-US" dirty="0">
                <a:solidFill>
                  <a:schemeClr val="bg1">
                    <a:lumMod val="95000"/>
                  </a:schemeClr>
                </a:solidFill>
              </a:rPr>
              <a:t>Ricardo Robinson-Shinall – Colorguard Director</a:t>
            </a:r>
          </a:p>
          <a:p>
            <a:r>
              <a:rPr lang="en-US" dirty="0">
                <a:solidFill>
                  <a:schemeClr val="bg1">
                    <a:lumMod val="95000"/>
                  </a:schemeClr>
                </a:solidFill>
              </a:rPr>
              <a:t>Chuck Knapp – President</a:t>
            </a:r>
          </a:p>
          <a:p>
            <a:r>
              <a:rPr lang="en-US" dirty="0">
                <a:solidFill>
                  <a:schemeClr val="bg1">
                    <a:lumMod val="95000"/>
                  </a:schemeClr>
                </a:solidFill>
              </a:rPr>
              <a:t>Scott Close – Treasurer</a:t>
            </a:r>
          </a:p>
          <a:p>
            <a:r>
              <a:rPr lang="en-US" dirty="0">
                <a:solidFill>
                  <a:schemeClr val="bg1">
                    <a:lumMod val="95000"/>
                  </a:schemeClr>
                </a:solidFill>
              </a:rPr>
              <a:t>Jennifer Hubley - Secretary</a:t>
            </a:r>
          </a:p>
          <a:p>
            <a:r>
              <a:rPr lang="en-US" dirty="0">
                <a:solidFill>
                  <a:schemeClr val="bg1">
                    <a:lumMod val="95000"/>
                  </a:schemeClr>
                </a:solidFill>
              </a:rPr>
              <a:t>Jessica Eastman– Color Guard Rep</a:t>
            </a:r>
          </a:p>
          <a:p>
            <a:endParaRPr lang="en-US" dirty="0"/>
          </a:p>
        </p:txBody>
      </p:sp>
    </p:spTree>
    <p:extLst>
      <p:ext uri="{BB962C8B-B14F-4D97-AF65-F5344CB8AC3E}">
        <p14:creationId xmlns:p14="http://schemas.microsoft.com/office/powerpoint/2010/main" val="3664585746"/>
      </p:ext>
    </p:extLst>
  </p:cSld>
  <p:clrMapOvr>
    <a:masterClrMapping/>
  </p:clrMapOvr>
  <mc:AlternateContent xmlns:mc="http://schemas.openxmlformats.org/markup-compatibility/2006" xmlns:p159="http://schemas.microsoft.com/office/powerpoint/2015/09/main">
    <mc:Choice Requires="p159">
      <p:transition advClick="0" advTm="33000">
        <p159:morph option="byObject"/>
      </p:transition>
    </mc:Choice>
    <mc:Fallback xmlns="">
      <p:transition advClick="0" advTm="3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1+#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300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2" presetClass="entr" presetSubtype="4"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3000"/>
                            </p:stCondLst>
                            <p:childTnLst>
                              <p:par>
                                <p:cTn id="30" presetID="2" presetClass="entr" presetSubtype="4"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0"/>
                            </p:stCondLst>
                            <p:childTnLst>
                              <p:par>
                                <p:cTn id="35" presetID="2" presetClass="entr" presetSubtype="4" fill="hold"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7000"/>
                            </p:stCondLst>
                            <p:childTnLst>
                              <p:par>
                                <p:cTn id="40" presetID="2" presetClass="entr" presetSubtype="4" fill="hold"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8318090" y="758952"/>
            <a:ext cx="2802194" cy="4041648"/>
          </a:xfrm>
        </p:spPr>
        <p:txBody>
          <a:bodyPr>
            <a:normAutofit/>
          </a:bodyPr>
          <a:lstStyle/>
          <a:p>
            <a:r>
              <a:rPr lang="en-US" sz="4400" dirty="0">
                <a:solidFill>
                  <a:srgbClr val="FFFFFF"/>
                </a:solidFill>
              </a:rPr>
              <a:t>Thank you for attending!</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a:xfrm>
            <a:off x="8794340" y="5362489"/>
            <a:ext cx="2226086" cy="736559"/>
          </a:xfrm>
        </p:spPr>
        <p:txBody>
          <a:bodyPr>
            <a:noAutofit/>
          </a:bodyPr>
          <a:lstStyle/>
          <a:p>
            <a:pPr algn="ctr"/>
            <a:r>
              <a:rPr lang="en-US" sz="2400" b="1">
                <a:solidFill>
                  <a:schemeClr val="bg1"/>
                </a:solidFill>
              </a:rPr>
              <a:t>2024 </a:t>
            </a:r>
            <a:r>
              <a:rPr lang="en-US" sz="2400" b="1" dirty="0">
                <a:solidFill>
                  <a:schemeClr val="bg1"/>
                </a:solidFill>
              </a:rPr>
              <a:t>Reveal @ 7:45pm</a:t>
            </a:r>
          </a:p>
        </p:txBody>
      </p:sp>
      <p:sp useBgFill="1">
        <p:nvSpPr>
          <p:cNvPr id="14" name="Rectangle 13">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23FE0C-9A67-334E-9B7F-83AA9CF636A8}"/>
              </a:ext>
            </a:extLst>
          </p:cNvPr>
          <p:cNvPicPr>
            <a:picLocks noChangeAspect="1"/>
          </p:cNvPicPr>
          <p:nvPr/>
        </p:nvPicPr>
        <p:blipFill>
          <a:blip r:embed="rId3"/>
          <a:stretch/>
        </p:blipFill>
        <p:spPr>
          <a:xfrm>
            <a:off x="924375" y="1730195"/>
            <a:ext cx="6616823" cy="3391121"/>
          </a:xfrm>
          <a:prstGeom prst="rect">
            <a:avLst/>
          </a:prstGeom>
        </p:spPr>
      </p:pic>
      <p:sp>
        <p:nvSpPr>
          <p:cNvPr id="16" name="Rectangle 15">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739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anim calcmode="lin" valueType="num">
                                      <p:cBhvr>
                                        <p:cTn id="12" dur="3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CB130705-183D-49B9-82AE-4D54D8EA7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1" cy="6860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5">
            <a:extLst>
              <a:ext uri="{FF2B5EF4-FFF2-40B4-BE49-F238E27FC236}">
                <a16:creationId xmlns:a16="http://schemas.microsoft.com/office/drawing/2014/main" id="{5A923CBE-EC91-4B5D-B830-7F7F659C2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345" y="0"/>
            <a:ext cx="71735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3FC0A7F-393C-4704-B029-3DEC3A2FE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345" y="4566378"/>
            <a:ext cx="7173528" cy="229162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261872" y="4805464"/>
            <a:ext cx="6868000" cy="1836173"/>
          </a:xfrm>
        </p:spPr>
        <p:txBody>
          <a:bodyPr anchor="ctr" anchorCtr="0">
            <a:normAutofit/>
          </a:bodyPr>
          <a:lstStyle/>
          <a:p>
            <a:r>
              <a:rPr lang="en-US" sz="3200" dirty="0"/>
              <a:t>What you’ll need to do tonight!</a:t>
            </a:r>
          </a:p>
        </p:txBody>
      </p:sp>
      <p:pic>
        <p:nvPicPr>
          <p:cNvPr id="8" name="Picture 7" descr="A person holding a stethoscope&#10;&#10;Description automatically generated with low confidence">
            <a:extLst>
              <a:ext uri="{FF2B5EF4-FFF2-40B4-BE49-F238E27FC236}">
                <a16:creationId xmlns:a16="http://schemas.microsoft.com/office/drawing/2014/main" id="{0CE71C86-5256-F346-852E-D64FDD48D521}"/>
              </a:ext>
            </a:extLst>
          </p:cNvPr>
          <p:cNvPicPr>
            <a:picLocks noChangeAspect="1"/>
          </p:cNvPicPr>
          <p:nvPr/>
        </p:nvPicPr>
        <p:blipFill rotWithShape="1">
          <a:blip r:embed="rId3"/>
          <a:srcRect l="2058" r="-2" b="-2"/>
          <a:stretch/>
        </p:blipFill>
        <p:spPr>
          <a:xfrm>
            <a:off x="8129871" y="-2811"/>
            <a:ext cx="3162968" cy="2286000"/>
          </a:xfrm>
          <a:prstGeom prst="rect">
            <a:avLst/>
          </a:prstGeom>
        </p:spPr>
      </p:pic>
      <p:pic>
        <p:nvPicPr>
          <p:cNvPr id="7" name="Picture 6" descr="A person using a computer&#10;&#10;Description automatically generated with low confidence">
            <a:extLst>
              <a:ext uri="{FF2B5EF4-FFF2-40B4-BE49-F238E27FC236}">
                <a16:creationId xmlns:a16="http://schemas.microsoft.com/office/drawing/2014/main" id="{BCA9472B-BE73-494A-9A61-CF6F6D4EF852}"/>
              </a:ext>
            </a:extLst>
          </p:cNvPr>
          <p:cNvPicPr>
            <a:picLocks noChangeAspect="1"/>
          </p:cNvPicPr>
          <p:nvPr/>
        </p:nvPicPr>
        <p:blipFill rotWithShape="1">
          <a:blip r:embed="rId4"/>
          <a:srcRect l="7926" r="2" b="2"/>
          <a:stretch/>
        </p:blipFill>
        <p:spPr>
          <a:xfrm>
            <a:off x="8129871" y="2283189"/>
            <a:ext cx="3162968" cy="2286000"/>
          </a:xfrm>
          <a:prstGeom prst="rect">
            <a:avLst/>
          </a:prstGeom>
        </p:spPr>
      </p:pic>
      <p:pic>
        <p:nvPicPr>
          <p:cNvPr id="9" name="Picture 8">
            <a:extLst>
              <a:ext uri="{FF2B5EF4-FFF2-40B4-BE49-F238E27FC236}">
                <a16:creationId xmlns:a16="http://schemas.microsoft.com/office/drawing/2014/main" id="{0DD27FA4-E917-1A4B-90B7-6F7401ABD9C2}"/>
              </a:ext>
              <a:ext uri="{C183D7F6-B498-43B3-948B-1728B52AA6E4}">
                <adec:decorative xmlns:adec="http://schemas.microsoft.com/office/drawing/2017/decorative" val="1"/>
              </a:ext>
            </a:extLst>
          </p:cNvPr>
          <p:cNvPicPr>
            <a:picLocks noChangeAspect="1"/>
          </p:cNvPicPr>
          <p:nvPr/>
        </p:nvPicPr>
        <p:blipFill rotWithShape="1">
          <a:blip r:embed="rId5"/>
          <a:srcRect r="7927" b="2"/>
          <a:stretch/>
        </p:blipFill>
        <p:spPr>
          <a:xfrm>
            <a:off x="8129871" y="4569189"/>
            <a:ext cx="3162968" cy="2286000"/>
          </a:xfrm>
          <a:prstGeom prst="rect">
            <a:avLst/>
          </a:prstGeom>
        </p:spPr>
      </p:pic>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extLst>
              <p:ext uri="{D42A27DB-BD31-4B8C-83A1-F6EECF244321}">
                <p14:modId xmlns:p14="http://schemas.microsoft.com/office/powerpoint/2010/main" val="2124775345"/>
              </p:ext>
            </p:extLst>
          </p:nvPr>
        </p:nvGraphicFramePr>
        <p:xfrm>
          <a:off x="1278077" y="643467"/>
          <a:ext cx="6530062" cy="37065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96850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advClick="0" advTm="15000">
        <p159:morph option="byObject"/>
      </p:transition>
    </mc:Choice>
    <mc:Fallback xmlns="">
      <p:transition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10" presetClass="entr" presetSubtype="0" fill="hold" grpId="0" nodeType="afterEffect">
                                  <p:stCondLst>
                                    <p:cond delay="3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8393A5-90D3-489E-B6B7-9BE2DE38151F}"/>
              </a:ext>
            </a:extLst>
          </p:cNvPr>
          <p:cNvSpPr txBox="1"/>
          <p:nvPr/>
        </p:nvSpPr>
        <p:spPr>
          <a:xfrm>
            <a:off x="369455" y="295564"/>
            <a:ext cx="7112000" cy="1446550"/>
          </a:xfrm>
          <a:prstGeom prst="rect">
            <a:avLst/>
          </a:prstGeom>
          <a:noFill/>
        </p:spPr>
        <p:txBody>
          <a:bodyPr wrap="square" rtlCol="0">
            <a:spAutoFit/>
          </a:bodyPr>
          <a:lstStyle/>
          <a:p>
            <a:r>
              <a:rPr lang="en-US" sz="8800" dirty="0"/>
              <a:t>Step 1</a:t>
            </a:r>
          </a:p>
        </p:txBody>
      </p:sp>
      <p:sp>
        <p:nvSpPr>
          <p:cNvPr id="4" name="Arrow: Striped Right 3">
            <a:extLst>
              <a:ext uri="{FF2B5EF4-FFF2-40B4-BE49-F238E27FC236}">
                <a16:creationId xmlns:a16="http://schemas.microsoft.com/office/drawing/2014/main" id="{919DB311-CA70-47A7-BCC7-49F0C9575857}"/>
              </a:ext>
            </a:extLst>
          </p:cNvPr>
          <p:cNvSpPr/>
          <p:nvPr/>
        </p:nvSpPr>
        <p:spPr>
          <a:xfrm>
            <a:off x="1339273" y="1859339"/>
            <a:ext cx="3048000" cy="2029170"/>
          </a:xfrm>
          <a:prstGeom prst="striped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Registration</a:t>
            </a:r>
          </a:p>
        </p:txBody>
      </p:sp>
      <p:sp>
        <p:nvSpPr>
          <p:cNvPr id="5" name="TextBox 4">
            <a:extLst>
              <a:ext uri="{FF2B5EF4-FFF2-40B4-BE49-F238E27FC236}">
                <a16:creationId xmlns:a16="http://schemas.microsoft.com/office/drawing/2014/main" id="{F2D89BCF-89D1-4438-AE96-21901960DFD0}"/>
              </a:ext>
            </a:extLst>
          </p:cNvPr>
          <p:cNvSpPr txBox="1"/>
          <p:nvPr/>
        </p:nvSpPr>
        <p:spPr>
          <a:xfrm>
            <a:off x="5772727" y="705140"/>
            <a:ext cx="4257963" cy="1569660"/>
          </a:xfrm>
          <a:prstGeom prst="rect">
            <a:avLst/>
          </a:prstGeom>
          <a:noFill/>
        </p:spPr>
        <p:txBody>
          <a:bodyPr wrap="square" rtlCol="0">
            <a:spAutoFit/>
          </a:bodyPr>
          <a:lstStyle/>
          <a:p>
            <a:pPr algn="just"/>
            <a:r>
              <a:rPr lang="en-US" sz="2400" dirty="0"/>
              <a:t>Computers can be found in the back of the Auditorium for you to use for completion of the Registration Form.  </a:t>
            </a:r>
          </a:p>
        </p:txBody>
      </p:sp>
      <p:sp>
        <p:nvSpPr>
          <p:cNvPr id="7" name="TextBox 6">
            <a:extLst>
              <a:ext uri="{FF2B5EF4-FFF2-40B4-BE49-F238E27FC236}">
                <a16:creationId xmlns:a16="http://schemas.microsoft.com/office/drawing/2014/main" id="{8FC6709C-32A3-44B5-A77D-797BFBBF1F6B}"/>
              </a:ext>
            </a:extLst>
          </p:cNvPr>
          <p:cNvSpPr txBox="1"/>
          <p:nvPr/>
        </p:nvSpPr>
        <p:spPr>
          <a:xfrm>
            <a:off x="4645891" y="2549681"/>
            <a:ext cx="5384799" cy="2677656"/>
          </a:xfrm>
          <a:prstGeom prst="rect">
            <a:avLst/>
          </a:prstGeom>
          <a:noFill/>
        </p:spPr>
        <p:txBody>
          <a:bodyPr wrap="square" rtlCol="0">
            <a:spAutoFit/>
          </a:bodyPr>
          <a:lstStyle/>
          <a:p>
            <a:pPr algn="just"/>
            <a:r>
              <a:rPr lang="en-US" sz="2400" dirty="0"/>
              <a:t>Registration information is critical for you and your student.  All band and band booster records will use this information for communication with you about all Marching Band of Pirates(MBOP), Band, and Guard activities.  </a:t>
            </a:r>
          </a:p>
        </p:txBody>
      </p:sp>
      <p:sp>
        <p:nvSpPr>
          <p:cNvPr id="8" name="TextBox 7">
            <a:extLst>
              <a:ext uri="{FF2B5EF4-FFF2-40B4-BE49-F238E27FC236}">
                <a16:creationId xmlns:a16="http://schemas.microsoft.com/office/drawing/2014/main" id="{D0E38D03-749D-4C39-9840-07D8B4B1AD4F}"/>
              </a:ext>
            </a:extLst>
          </p:cNvPr>
          <p:cNvSpPr txBox="1"/>
          <p:nvPr/>
        </p:nvSpPr>
        <p:spPr>
          <a:xfrm>
            <a:off x="537328" y="5486170"/>
            <a:ext cx="9493362" cy="830997"/>
          </a:xfrm>
          <a:prstGeom prst="rect">
            <a:avLst/>
          </a:prstGeom>
          <a:noFill/>
        </p:spPr>
        <p:txBody>
          <a:bodyPr wrap="square" rtlCol="0">
            <a:spAutoFit/>
          </a:bodyPr>
          <a:lstStyle/>
          <a:p>
            <a:pPr algn="just"/>
            <a:r>
              <a:rPr lang="en-US" sz="2400" dirty="0"/>
              <a:t>Please ensure all your information is accurate and complete.  We can’t communicate with you if we can’t reach you.</a:t>
            </a:r>
          </a:p>
        </p:txBody>
      </p:sp>
    </p:spTree>
    <p:extLst>
      <p:ext uri="{BB962C8B-B14F-4D97-AF65-F5344CB8AC3E}">
        <p14:creationId xmlns:p14="http://schemas.microsoft.com/office/powerpoint/2010/main" val="3283892715"/>
      </p:ext>
    </p:extLst>
  </p:cSld>
  <p:clrMapOvr>
    <a:masterClrMapping/>
  </p:clrMapOvr>
  <mc:AlternateContent xmlns:mc="http://schemas.openxmlformats.org/markup-compatibility/2006" xmlns:p159="http://schemas.microsoft.com/office/powerpoint/2015/09/main">
    <mc:Choice Requires="p159">
      <p:transition advClick="0" advTm="30000">
        <p159:morph option="byObject"/>
      </p:transition>
    </mc:Choice>
    <mc:Fallback xmlns="">
      <p:transition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2" presetClass="entr" presetSubtype="8"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8500"/>
                            </p:stCondLst>
                            <p:childTnLst>
                              <p:par>
                                <p:cTn id="15" presetID="2" presetClass="entr" presetSubtype="2" fill="hold" grpId="0" nodeType="afterEffect">
                                  <p:stCondLst>
                                    <p:cond delay="2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1+#ppt_w/2"/>
                                          </p:val>
                                        </p:tav>
                                        <p:tav tm="100000">
                                          <p:val>
                                            <p:strVal val="#ppt_x"/>
                                          </p:val>
                                        </p:tav>
                                      </p:tavLst>
                                    </p:anim>
                                    <p:anim calcmode="lin" valueType="num">
                                      <p:cBhvr additive="base">
                                        <p:cTn id="18" dur="2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2500"/>
                            </p:stCondLst>
                            <p:childTnLst>
                              <p:par>
                                <p:cTn id="20" presetID="2" presetClass="entr" presetSubtype="2"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1+#ppt_w/2"/>
                                          </p:val>
                                        </p:tav>
                                        <p:tav tm="100000">
                                          <p:val>
                                            <p:strVal val="#ppt_x"/>
                                          </p:val>
                                        </p:tav>
                                      </p:tavLst>
                                    </p:anim>
                                    <p:anim calcmode="lin" valueType="num">
                                      <p:cBhvr additive="base">
                                        <p:cTn id="23" dur="2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17500"/>
                            </p:stCondLst>
                            <p:childTnLst>
                              <p:par>
                                <p:cTn id="25" presetID="2" presetClass="entr" presetSubtype="4" fill="hold" grpId="0" nodeType="afterEffect">
                                  <p:stCondLst>
                                    <p:cond delay="3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ppt_x"/>
                                          </p:val>
                                        </p:tav>
                                        <p:tav tm="100000">
                                          <p:val>
                                            <p:strVal val="#ppt_x"/>
                                          </p:val>
                                        </p:tav>
                                      </p:tavLst>
                                    </p:anim>
                                    <p:anim calcmode="lin" valueType="num">
                                      <p:cBhvr additive="base">
                                        <p:cTn id="2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9" name="Arrow: Striped Right 8">
            <a:extLst>
              <a:ext uri="{FF2B5EF4-FFF2-40B4-BE49-F238E27FC236}">
                <a16:creationId xmlns:a16="http://schemas.microsoft.com/office/drawing/2014/main" id="{5B8B451C-6E34-485D-8D09-2165B10B1181}"/>
              </a:ext>
            </a:extLst>
          </p:cNvPr>
          <p:cNvSpPr/>
          <p:nvPr/>
        </p:nvSpPr>
        <p:spPr>
          <a:xfrm>
            <a:off x="726626" y="1793481"/>
            <a:ext cx="3048000" cy="2029170"/>
          </a:xfrm>
          <a:prstGeom prst="strip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Registration</a:t>
            </a:r>
          </a:p>
        </p:txBody>
      </p:sp>
      <p:sp>
        <p:nvSpPr>
          <p:cNvPr id="3" name="TextBox 2">
            <a:extLst>
              <a:ext uri="{FF2B5EF4-FFF2-40B4-BE49-F238E27FC236}">
                <a16:creationId xmlns:a16="http://schemas.microsoft.com/office/drawing/2014/main" id="{178393A5-90D3-489E-B6B7-9BE2DE38151F}"/>
              </a:ext>
            </a:extLst>
          </p:cNvPr>
          <p:cNvSpPr txBox="1"/>
          <p:nvPr/>
        </p:nvSpPr>
        <p:spPr>
          <a:xfrm>
            <a:off x="369455" y="295564"/>
            <a:ext cx="7112000" cy="1446550"/>
          </a:xfrm>
          <a:prstGeom prst="rect">
            <a:avLst/>
          </a:prstGeom>
          <a:noFill/>
        </p:spPr>
        <p:txBody>
          <a:bodyPr wrap="square" rtlCol="0">
            <a:spAutoFit/>
          </a:bodyPr>
          <a:lstStyle/>
          <a:p>
            <a:r>
              <a:rPr lang="en-US" sz="8800" dirty="0"/>
              <a:t>Step 2</a:t>
            </a:r>
          </a:p>
        </p:txBody>
      </p:sp>
      <p:sp>
        <p:nvSpPr>
          <p:cNvPr id="4" name="Arrow: Striped Right 3">
            <a:extLst>
              <a:ext uri="{FF2B5EF4-FFF2-40B4-BE49-F238E27FC236}">
                <a16:creationId xmlns:a16="http://schemas.microsoft.com/office/drawing/2014/main" id="{919DB311-CA70-47A7-BCC7-49F0C9575857}"/>
              </a:ext>
            </a:extLst>
          </p:cNvPr>
          <p:cNvSpPr/>
          <p:nvPr/>
        </p:nvSpPr>
        <p:spPr>
          <a:xfrm>
            <a:off x="2401455" y="2486551"/>
            <a:ext cx="3048000" cy="2029170"/>
          </a:xfrm>
          <a:prstGeom prst="stripedRight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a:solidFill>
                  <a:schemeClr val="tx1"/>
                </a:solidFill>
              </a:rPr>
              <a:t>Charms Verification</a:t>
            </a:r>
          </a:p>
          <a:p>
            <a:pPr algn="ctr"/>
            <a:endParaRPr lang="en-US" sz="2400" dirty="0">
              <a:solidFill>
                <a:schemeClr val="tx1"/>
              </a:solidFill>
            </a:endParaRPr>
          </a:p>
        </p:txBody>
      </p:sp>
      <p:sp>
        <p:nvSpPr>
          <p:cNvPr id="5" name="TextBox 4">
            <a:extLst>
              <a:ext uri="{FF2B5EF4-FFF2-40B4-BE49-F238E27FC236}">
                <a16:creationId xmlns:a16="http://schemas.microsoft.com/office/drawing/2014/main" id="{F2D89BCF-89D1-4438-AE96-21901960DFD0}"/>
              </a:ext>
            </a:extLst>
          </p:cNvPr>
          <p:cNvSpPr txBox="1"/>
          <p:nvPr/>
        </p:nvSpPr>
        <p:spPr>
          <a:xfrm>
            <a:off x="5818087" y="620612"/>
            <a:ext cx="4257963" cy="1569660"/>
          </a:xfrm>
          <a:prstGeom prst="rect">
            <a:avLst/>
          </a:prstGeom>
          <a:noFill/>
        </p:spPr>
        <p:txBody>
          <a:bodyPr wrap="square" rtlCol="0">
            <a:spAutoFit/>
          </a:bodyPr>
          <a:lstStyle/>
          <a:p>
            <a:pPr algn="just"/>
            <a:r>
              <a:rPr lang="en-US" sz="2400" dirty="0"/>
              <a:t>Returning MBOP members will need to have their Charms accounts checked before registration.</a:t>
            </a:r>
          </a:p>
        </p:txBody>
      </p:sp>
      <p:sp>
        <p:nvSpPr>
          <p:cNvPr id="7" name="TextBox 6">
            <a:extLst>
              <a:ext uri="{FF2B5EF4-FFF2-40B4-BE49-F238E27FC236}">
                <a16:creationId xmlns:a16="http://schemas.microsoft.com/office/drawing/2014/main" id="{8FC6709C-32A3-44B5-A77D-797BFBBF1F6B}"/>
              </a:ext>
            </a:extLst>
          </p:cNvPr>
          <p:cNvSpPr txBox="1"/>
          <p:nvPr/>
        </p:nvSpPr>
        <p:spPr>
          <a:xfrm>
            <a:off x="1384436" y="5089327"/>
            <a:ext cx="8867302" cy="1200329"/>
          </a:xfrm>
          <a:prstGeom prst="rect">
            <a:avLst/>
          </a:prstGeom>
          <a:noFill/>
        </p:spPr>
        <p:txBody>
          <a:bodyPr wrap="square" rtlCol="0">
            <a:spAutoFit/>
          </a:bodyPr>
          <a:lstStyle/>
          <a:p>
            <a:pPr algn="ctr"/>
            <a:r>
              <a:rPr lang="en-US" sz="2400" dirty="0"/>
              <a:t>Braden River Band Boosters Association(BRBBA) policy prohibits students from registering for a new MBOP season with an outstanding balance</a:t>
            </a:r>
          </a:p>
        </p:txBody>
      </p:sp>
      <p:sp>
        <p:nvSpPr>
          <p:cNvPr id="6" name="TextBox 5">
            <a:extLst>
              <a:ext uri="{FF2B5EF4-FFF2-40B4-BE49-F238E27FC236}">
                <a16:creationId xmlns:a16="http://schemas.microsoft.com/office/drawing/2014/main" id="{564E658E-9EA6-4977-A672-4C8F89455B30}"/>
              </a:ext>
            </a:extLst>
          </p:cNvPr>
          <p:cNvSpPr txBox="1"/>
          <p:nvPr/>
        </p:nvSpPr>
        <p:spPr>
          <a:xfrm>
            <a:off x="5818086" y="2458272"/>
            <a:ext cx="4257963" cy="1569660"/>
          </a:xfrm>
          <a:prstGeom prst="rect">
            <a:avLst/>
          </a:prstGeom>
          <a:noFill/>
        </p:spPr>
        <p:txBody>
          <a:bodyPr wrap="square" rtlCol="0">
            <a:spAutoFit/>
          </a:bodyPr>
          <a:lstStyle/>
          <a:p>
            <a:pPr algn="just"/>
            <a:r>
              <a:rPr lang="en-US" sz="2400" dirty="0"/>
              <a:t>Charms verification for returning members can be found along the side of the auditorium.</a:t>
            </a:r>
          </a:p>
        </p:txBody>
      </p:sp>
      <p:sp>
        <p:nvSpPr>
          <p:cNvPr id="10" name="Arrow: Right 9">
            <a:extLst>
              <a:ext uri="{FF2B5EF4-FFF2-40B4-BE49-F238E27FC236}">
                <a16:creationId xmlns:a16="http://schemas.microsoft.com/office/drawing/2014/main" id="{6015B410-A7A4-4ECF-B2BC-4935C855DB47}"/>
              </a:ext>
            </a:extLst>
          </p:cNvPr>
          <p:cNvSpPr/>
          <p:nvPr/>
        </p:nvSpPr>
        <p:spPr>
          <a:xfrm rot="649958">
            <a:off x="7654175" y="3687725"/>
            <a:ext cx="210962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Over there</a:t>
            </a:r>
          </a:p>
        </p:txBody>
      </p:sp>
    </p:spTree>
    <p:extLst>
      <p:ext uri="{BB962C8B-B14F-4D97-AF65-F5344CB8AC3E}">
        <p14:creationId xmlns:p14="http://schemas.microsoft.com/office/powerpoint/2010/main" val="3538154812"/>
      </p:ext>
    </p:extLst>
  </p:cSld>
  <p:clrMapOvr>
    <a:masterClrMapping/>
  </p:clrMapOvr>
  <mc:AlternateContent xmlns:mc="http://schemas.openxmlformats.org/markup-compatibility/2006" xmlns:p159="http://schemas.microsoft.com/office/powerpoint/2015/09/main">
    <mc:Choice Requires="p159">
      <p:transition advClick="0" advTm="35000">
        <p159:morph option="byObject"/>
      </p:transition>
    </mc:Choice>
    <mc:Fallback xmlns="">
      <p:transition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8" fill="hold" grpId="0" nodeType="afterEffect">
                                  <p:stCondLst>
                                    <p:cond delay="50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2000" fill="hold"/>
                                        <p:tgtEl>
                                          <p:spTgt spid="9">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
                                            <p:bg/>
                                          </p:spTgt>
                                        </p:tgtEl>
                                        <p:attrNameLst>
                                          <p:attrName>ppt_y</p:attrName>
                                        </p:attrNameLst>
                                      </p:cBhvr>
                                      <p:tavLst>
                                        <p:tav tm="0">
                                          <p:val>
                                            <p:strVal val="#ppt_y"/>
                                          </p:val>
                                        </p:tav>
                                        <p:tav tm="100000">
                                          <p:val>
                                            <p:strVal val="#ppt_y"/>
                                          </p:val>
                                        </p:tav>
                                      </p:tavLst>
                                    </p:anim>
                                  </p:childTnLst>
                                </p:cTn>
                              </p:par>
                            </p:childTnLst>
                          </p:cTn>
                        </p:par>
                        <p:par>
                          <p:cTn id="14" fill="hold">
                            <p:stCondLst>
                              <p:cond delay="7500"/>
                            </p:stCondLst>
                            <p:childTnLst>
                              <p:par>
                                <p:cTn id="15" presetID="2" presetClass="entr" presetSubtype="8" fill="hold" grpId="0" nodeType="afterEffect">
                                  <p:stCondLst>
                                    <p:cond delay="50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9">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2000" fill="hold"/>
                                        <p:tgtEl>
                                          <p:spTgt spid="4">
                                            <p:bg/>
                                          </p:spTgt>
                                        </p:tgtEl>
                                        <p:attrNameLst>
                                          <p:attrName>ppt_x</p:attrName>
                                        </p:attrNameLst>
                                      </p:cBhvr>
                                      <p:tavLst>
                                        <p:tav tm="0">
                                          <p:val>
                                            <p:strVal val="0-#ppt_w/2"/>
                                          </p:val>
                                        </p:tav>
                                        <p:tav tm="100000">
                                          <p:val>
                                            <p:strVal val="#ppt_x"/>
                                          </p:val>
                                        </p:tav>
                                      </p:tavLst>
                                    </p:anim>
                                    <p:anim calcmode="lin" valueType="num">
                                      <p:cBhvr additive="base">
                                        <p:cTn id="22" dur="2000" fill="hold"/>
                                        <p:tgtEl>
                                          <p:spTgt spid="4">
                                            <p:bg/>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0"/>
                            </p:stCondLst>
                            <p:childTnLst>
                              <p:par>
                                <p:cTn id="28" presetID="2" presetClass="entr" presetSubtype="2" fill="hold" grpId="0" nodeType="afterEffect">
                                  <p:stCondLst>
                                    <p:cond delay="10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2000" fill="hold"/>
                                        <p:tgtEl>
                                          <p:spTgt spid="5"/>
                                        </p:tgtEl>
                                        <p:attrNameLst>
                                          <p:attrName>ppt_x</p:attrName>
                                        </p:attrNameLst>
                                      </p:cBhvr>
                                      <p:tavLst>
                                        <p:tav tm="0">
                                          <p:val>
                                            <p:strVal val="1+#ppt_w/2"/>
                                          </p:val>
                                        </p:tav>
                                        <p:tav tm="100000">
                                          <p:val>
                                            <p:strVal val="#ppt_x"/>
                                          </p:val>
                                        </p:tav>
                                      </p:tavLst>
                                    </p:anim>
                                    <p:anim calcmode="lin" valueType="num">
                                      <p:cBhvr additive="base">
                                        <p:cTn id="31" dur="20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13000"/>
                            </p:stCondLst>
                            <p:childTnLst>
                              <p:par>
                                <p:cTn id="33" presetID="2" presetClass="entr" presetSubtype="2" fill="hold" grpId="0" nodeType="afterEffect">
                                  <p:stCondLst>
                                    <p:cond delay="30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000" fill="hold"/>
                                        <p:tgtEl>
                                          <p:spTgt spid="6"/>
                                        </p:tgtEl>
                                        <p:attrNameLst>
                                          <p:attrName>ppt_x</p:attrName>
                                        </p:attrNameLst>
                                      </p:cBhvr>
                                      <p:tavLst>
                                        <p:tav tm="0">
                                          <p:val>
                                            <p:strVal val="1+#ppt_w/2"/>
                                          </p:val>
                                        </p:tav>
                                        <p:tav tm="100000">
                                          <p:val>
                                            <p:strVal val="#ppt_x"/>
                                          </p:val>
                                        </p:tav>
                                      </p:tavLst>
                                    </p:anim>
                                    <p:anim calcmode="lin" valueType="num">
                                      <p:cBhvr additive="base">
                                        <p:cTn id="36" dur="2000" fill="hold"/>
                                        <p:tgtEl>
                                          <p:spTgt spid="6"/>
                                        </p:tgtEl>
                                        <p:attrNameLst>
                                          <p:attrName>ppt_y</p:attrName>
                                        </p:attrNameLst>
                                      </p:cBhvr>
                                      <p:tavLst>
                                        <p:tav tm="0">
                                          <p:val>
                                            <p:strVal val="#ppt_y"/>
                                          </p:val>
                                        </p:tav>
                                        <p:tav tm="100000">
                                          <p:val>
                                            <p:strVal val="#ppt_y"/>
                                          </p:val>
                                        </p:tav>
                                      </p:tavLst>
                                    </p:anim>
                                  </p:childTnLst>
                                </p:cTn>
                              </p:par>
                              <p:par>
                                <p:cTn id="37" presetID="26" presetClass="entr" presetSubtype="0"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290">
                                          <p:stCondLst>
                                            <p:cond delay="0"/>
                                          </p:stCondLst>
                                        </p:cTn>
                                        <p:tgtEl>
                                          <p:spTgt spid="10"/>
                                        </p:tgtEl>
                                      </p:cBhvr>
                                    </p:animEffect>
                                    <p:anim calcmode="lin" valueType="num">
                                      <p:cBhvr>
                                        <p:cTn id="40"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5" dur="13">
                                          <p:stCondLst>
                                            <p:cond delay="325"/>
                                          </p:stCondLst>
                                        </p:cTn>
                                        <p:tgtEl>
                                          <p:spTgt spid="10"/>
                                        </p:tgtEl>
                                      </p:cBhvr>
                                      <p:to x="100000" y="60000"/>
                                    </p:animScale>
                                    <p:animScale>
                                      <p:cBhvr>
                                        <p:cTn id="46" dur="83" decel="50000">
                                          <p:stCondLst>
                                            <p:cond delay="338"/>
                                          </p:stCondLst>
                                        </p:cTn>
                                        <p:tgtEl>
                                          <p:spTgt spid="10"/>
                                        </p:tgtEl>
                                      </p:cBhvr>
                                      <p:to x="100000" y="100000"/>
                                    </p:animScale>
                                    <p:animScale>
                                      <p:cBhvr>
                                        <p:cTn id="47" dur="13">
                                          <p:stCondLst>
                                            <p:cond delay="656"/>
                                          </p:stCondLst>
                                        </p:cTn>
                                        <p:tgtEl>
                                          <p:spTgt spid="10"/>
                                        </p:tgtEl>
                                      </p:cBhvr>
                                      <p:to x="100000" y="80000"/>
                                    </p:animScale>
                                    <p:animScale>
                                      <p:cBhvr>
                                        <p:cTn id="48" dur="83" decel="50000">
                                          <p:stCondLst>
                                            <p:cond delay="669"/>
                                          </p:stCondLst>
                                        </p:cTn>
                                        <p:tgtEl>
                                          <p:spTgt spid="10"/>
                                        </p:tgtEl>
                                      </p:cBhvr>
                                      <p:to x="100000" y="100000"/>
                                    </p:animScale>
                                    <p:animScale>
                                      <p:cBhvr>
                                        <p:cTn id="49" dur="13">
                                          <p:stCondLst>
                                            <p:cond delay="821"/>
                                          </p:stCondLst>
                                        </p:cTn>
                                        <p:tgtEl>
                                          <p:spTgt spid="10"/>
                                        </p:tgtEl>
                                      </p:cBhvr>
                                      <p:to x="100000" y="90000"/>
                                    </p:animScale>
                                    <p:animScale>
                                      <p:cBhvr>
                                        <p:cTn id="50" dur="83" decel="50000">
                                          <p:stCondLst>
                                            <p:cond delay="834"/>
                                          </p:stCondLst>
                                        </p:cTn>
                                        <p:tgtEl>
                                          <p:spTgt spid="10"/>
                                        </p:tgtEl>
                                      </p:cBhvr>
                                      <p:to x="100000" y="100000"/>
                                    </p:animScale>
                                    <p:animScale>
                                      <p:cBhvr>
                                        <p:cTn id="51" dur="13">
                                          <p:stCondLst>
                                            <p:cond delay="904"/>
                                          </p:stCondLst>
                                        </p:cTn>
                                        <p:tgtEl>
                                          <p:spTgt spid="10"/>
                                        </p:tgtEl>
                                      </p:cBhvr>
                                      <p:to x="100000" y="95000"/>
                                    </p:animScale>
                                    <p:animScale>
                                      <p:cBhvr>
                                        <p:cTn id="52" dur="83" decel="50000">
                                          <p:stCondLst>
                                            <p:cond delay="917"/>
                                          </p:stCondLst>
                                        </p:cTn>
                                        <p:tgtEl>
                                          <p:spTgt spid="10"/>
                                        </p:tgtEl>
                                      </p:cBhvr>
                                      <p:to x="100000" y="100000"/>
                                    </p:animScale>
                                  </p:childTnLst>
                                </p:cTn>
                              </p:par>
                            </p:childTnLst>
                          </p:cTn>
                        </p:par>
                        <p:par>
                          <p:cTn id="53" fill="hold">
                            <p:stCondLst>
                              <p:cond delay="18000"/>
                            </p:stCondLst>
                            <p:childTnLst>
                              <p:par>
                                <p:cTn id="54" presetID="42" presetClass="entr" presetSubtype="0" fill="hold" grpId="0" nodeType="afterEffect">
                                  <p:stCondLst>
                                    <p:cond delay="200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2000"/>
                                        <p:tgtEl>
                                          <p:spTgt spid="7"/>
                                        </p:tgtEl>
                                      </p:cBhvr>
                                    </p:animEffect>
                                    <p:anim calcmode="lin" valueType="num">
                                      <p:cBhvr>
                                        <p:cTn id="57" dur="2000" fill="hold"/>
                                        <p:tgtEl>
                                          <p:spTgt spid="7"/>
                                        </p:tgtEl>
                                        <p:attrNameLst>
                                          <p:attrName>ppt_x</p:attrName>
                                        </p:attrNameLst>
                                      </p:cBhvr>
                                      <p:tavLst>
                                        <p:tav tm="0">
                                          <p:val>
                                            <p:strVal val="#ppt_x"/>
                                          </p:val>
                                        </p:tav>
                                        <p:tav tm="100000">
                                          <p:val>
                                            <p:strVal val="#ppt_x"/>
                                          </p:val>
                                        </p:tav>
                                      </p:tavLst>
                                    </p:anim>
                                    <p:anim calcmode="lin" valueType="num">
                                      <p:cBhvr>
                                        <p:cTn id="5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3" grpId="0"/>
      <p:bldP spid="4" grpId="0" build="p" animBg="1"/>
      <p:bldP spid="5" grpId="0"/>
      <p:bldP spid="7" grpId="0"/>
      <p:bldP spid="6"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 name="Arrow: Striped Right 8">
            <a:extLst>
              <a:ext uri="{FF2B5EF4-FFF2-40B4-BE49-F238E27FC236}">
                <a16:creationId xmlns:a16="http://schemas.microsoft.com/office/drawing/2014/main" id="{5B8B451C-6E34-485D-8D09-2165B10B1181}"/>
              </a:ext>
            </a:extLst>
          </p:cNvPr>
          <p:cNvSpPr/>
          <p:nvPr/>
        </p:nvSpPr>
        <p:spPr>
          <a:xfrm>
            <a:off x="726626" y="1902088"/>
            <a:ext cx="3048000" cy="2029170"/>
          </a:xfrm>
          <a:prstGeom prst="strip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Registration</a:t>
            </a:r>
          </a:p>
        </p:txBody>
      </p:sp>
      <p:sp>
        <p:nvSpPr>
          <p:cNvPr id="3" name="TextBox 2">
            <a:extLst>
              <a:ext uri="{FF2B5EF4-FFF2-40B4-BE49-F238E27FC236}">
                <a16:creationId xmlns:a16="http://schemas.microsoft.com/office/drawing/2014/main" id="{178393A5-90D3-489E-B6B7-9BE2DE38151F}"/>
              </a:ext>
            </a:extLst>
          </p:cNvPr>
          <p:cNvSpPr txBox="1"/>
          <p:nvPr/>
        </p:nvSpPr>
        <p:spPr>
          <a:xfrm>
            <a:off x="369455" y="295564"/>
            <a:ext cx="7112000" cy="1446550"/>
          </a:xfrm>
          <a:prstGeom prst="rect">
            <a:avLst/>
          </a:prstGeom>
          <a:noFill/>
        </p:spPr>
        <p:txBody>
          <a:bodyPr wrap="square" rtlCol="0">
            <a:spAutoFit/>
          </a:bodyPr>
          <a:lstStyle/>
          <a:p>
            <a:r>
              <a:rPr lang="en-US" sz="8800" dirty="0"/>
              <a:t>Step 3</a:t>
            </a:r>
          </a:p>
        </p:txBody>
      </p:sp>
      <p:sp>
        <p:nvSpPr>
          <p:cNvPr id="4" name="Arrow: Striped Right 3">
            <a:extLst>
              <a:ext uri="{FF2B5EF4-FFF2-40B4-BE49-F238E27FC236}">
                <a16:creationId xmlns:a16="http://schemas.microsoft.com/office/drawing/2014/main" id="{919DB311-CA70-47A7-BCC7-49F0C9575857}"/>
              </a:ext>
            </a:extLst>
          </p:cNvPr>
          <p:cNvSpPr/>
          <p:nvPr/>
        </p:nvSpPr>
        <p:spPr>
          <a:xfrm>
            <a:off x="2401455" y="2646525"/>
            <a:ext cx="3048000" cy="2029170"/>
          </a:xfrm>
          <a:prstGeom prst="stripedRight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1"/>
          <a:lstStyle/>
          <a:p>
            <a:pPr algn="ctr"/>
            <a:r>
              <a:rPr lang="en-US" sz="2400" dirty="0">
                <a:solidFill>
                  <a:schemeClr val="bg1"/>
                </a:solidFill>
              </a:rPr>
              <a:t>Charms Verification</a:t>
            </a:r>
          </a:p>
          <a:p>
            <a:pPr algn="ctr"/>
            <a:endParaRPr lang="en-US" sz="2400" dirty="0">
              <a:solidFill>
                <a:schemeClr val="tx1"/>
              </a:solidFill>
            </a:endParaRPr>
          </a:p>
        </p:txBody>
      </p:sp>
      <p:sp>
        <p:nvSpPr>
          <p:cNvPr id="5" name="TextBox 4">
            <a:extLst>
              <a:ext uri="{FF2B5EF4-FFF2-40B4-BE49-F238E27FC236}">
                <a16:creationId xmlns:a16="http://schemas.microsoft.com/office/drawing/2014/main" id="{F2D89BCF-89D1-4438-AE96-21901960DFD0}"/>
              </a:ext>
            </a:extLst>
          </p:cNvPr>
          <p:cNvSpPr txBox="1"/>
          <p:nvPr/>
        </p:nvSpPr>
        <p:spPr>
          <a:xfrm>
            <a:off x="4091233" y="294744"/>
            <a:ext cx="6664751" cy="1569660"/>
          </a:xfrm>
          <a:prstGeom prst="rect">
            <a:avLst/>
          </a:prstGeom>
          <a:noFill/>
        </p:spPr>
        <p:txBody>
          <a:bodyPr wrap="square" rtlCol="0">
            <a:spAutoFit/>
          </a:bodyPr>
          <a:lstStyle/>
          <a:p>
            <a:pPr algn="just"/>
            <a:r>
              <a:rPr lang="en-US" sz="2400" dirty="0"/>
              <a:t>The School District of Manatee County (SDMC) requires all students who participate in marching band to purchase athletic insurance prior to their participation.</a:t>
            </a:r>
          </a:p>
        </p:txBody>
      </p:sp>
      <p:sp>
        <p:nvSpPr>
          <p:cNvPr id="8" name="Arrow: Striped Right 7">
            <a:extLst>
              <a:ext uri="{FF2B5EF4-FFF2-40B4-BE49-F238E27FC236}">
                <a16:creationId xmlns:a16="http://schemas.microsoft.com/office/drawing/2014/main" id="{D9FDF255-4760-4EFE-B326-252B7142EC13}"/>
              </a:ext>
            </a:extLst>
          </p:cNvPr>
          <p:cNvSpPr/>
          <p:nvPr/>
        </p:nvSpPr>
        <p:spPr>
          <a:xfrm>
            <a:off x="3931186" y="1764478"/>
            <a:ext cx="3048000" cy="2029170"/>
          </a:xfrm>
          <a:prstGeom prst="striped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a:solidFill>
                  <a:schemeClr val="tx1"/>
                </a:solidFill>
              </a:rPr>
              <a:t>Mandatory Documents</a:t>
            </a:r>
          </a:p>
          <a:p>
            <a:pPr algn="ctr"/>
            <a:endParaRPr lang="en-US" sz="2400" dirty="0">
              <a:solidFill>
                <a:schemeClr val="tx1"/>
              </a:solidFill>
            </a:endParaRPr>
          </a:p>
        </p:txBody>
      </p:sp>
      <p:sp>
        <p:nvSpPr>
          <p:cNvPr id="2" name="TextBox 1">
            <a:extLst>
              <a:ext uri="{FF2B5EF4-FFF2-40B4-BE49-F238E27FC236}">
                <a16:creationId xmlns:a16="http://schemas.microsoft.com/office/drawing/2014/main" id="{9D488934-5CA8-4317-A639-D85421C6B06B}"/>
              </a:ext>
            </a:extLst>
          </p:cNvPr>
          <p:cNvSpPr txBox="1"/>
          <p:nvPr/>
        </p:nvSpPr>
        <p:spPr>
          <a:xfrm>
            <a:off x="556181" y="4675695"/>
            <a:ext cx="10360058" cy="1569660"/>
          </a:xfrm>
          <a:prstGeom prst="rect">
            <a:avLst/>
          </a:prstGeom>
          <a:noFill/>
        </p:spPr>
        <p:txBody>
          <a:bodyPr wrap="square" rtlCol="0">
            <a:spAutoFit/>
          </a:bodyPr>
          <a:lstStyle/>
          <a:p>
            <a:pPr algn="just"/>
            <a:r>
              <a:rPr lang="en-US" sz="2400" dirty="0"/>
              <a:t>Braden River High School will additionally require a field trip permission slip for all MBOP affiliated events.  We require one all encompassing form for the year.  We have a notary here tonight for your convenience.</a:t>
            </a:r>
          </a:p>
        </p:txBody>
      </p:sp>
      <p:pic>
        <p:nvPicPr>
          <p:cNvPr id="10" name="Picture 9" descr="Text&#10;&#10;Description automatically generated">
            <a:extLst>
              <a:ext uri="{FF2B5EF4-FFF2-40B4-BE49-F238E27FC236}">
                <a16:creationId xmlns:a16="http://schemas.microsoft.com/office/drawing/2014/main" id="{B53DC293-1900-4EF4-B040-5805ACB6806F}"/>
              </a:ext>
            </a:extLst>
          </p:cNvPr>
          <p:cNvPicPr>
            <a:picLocks noChangeAspect="1"/>
          </p:cNvPicPr>
          <p:nvPr/>
        </p:nvPicPr>
        <p:blipFill>
          <a:blip r:embed="rId2"/>
          <a:stretch>
            <a:fillRect/>
          </a:stretch>
        </p:blipFill>
        <p:spPr>
          <a:xfrm rot="20537227">
            <a:off x="843985" y="1519856"/>
            <a:ext cx="1804274" cy="2334943"/>
          </a:xfrm>
          <a:prstGeom prst="rect">
            <a:avLst/>
          </a:prstGeom>
        </p:spPr>
      </p:pic>
      <p:pic>
        <p:nvPicPr>
          <p:cNvPr id="12" name="Picture 11" descr="Text, letter&#10;&#10;Description automatically generated">
            <a:extLst>
              <a:ext uri="{FF2B5EF4-FFF2-40B4-BE49-F238E27FC236}">
                <a16:creationId xmlns:a16="http://schemas.microsoft.com/office/drawing/2014/main" id="{0C2DE9F8-6CC1-4E08-AE17-1081E951505A}"/>
              </a:ext>
            </a:extLst>
          </p:cNvPr>
          <p:cNvPicPr>
            <a:picLocks noChangeAspect="1"/>
          </p:cNvPicPr>
          <p:nvPr/>
        </p:nvPicPr>
        <p:blipFill>
          <a:blip r:embed="rId3"/>
          <a:stretch>
            <a:fillRect/>
          </a:stretch>
        </p:blipFill>
        <p:spPr>
          <a:xfrm rot="20414812">
            <a:off x="3549723" y="2462454"/>
            <a:ext cx="1650752" cy="2135998"/>
          </a:xfrm>
          <a:prstGeom prst="rect">
            <a:avLst/>
          </a:prstGeom>
        </p:spPr>
      </p:pic>
      <p:sp>
        <p:nvSpPr>
          <p:cNvPr id="13" name="TextBox 12">
            <a:extLst>
              <a:ext uri="{FF2B5EF4-FFF2-40B4-BE49-F238E27FC236}">
                <a16:creationId xmlns:a16="http://schemas.microsoft.com/office/drawing/2014/main" id="{6A11F23F-46AC-4177-9F37-498033447EA9}"/>
              </a:ext>
            </a:extLst>
          </p:cNvPr>
          <p:cNvSpPr txBox="1"/>
          <p:nvPr/>
        </p:nvSpPr>
        <p:spPr>
          <a:xfrm>
            <a:off x="7409468" y="2646525"/>
            <a:ext cx="3346516" cy="1200329"/>
          </a:xfrm>
          <a:prstGeom prst="rect">
            <a:avLst/>
          </a:prstGeom>
          <a:noFill/>
        </p:spPr>
        <p:txBody>
          <a:bodyPr wrap="square" rtlCol="0">
            <a:spAutoFit/>
          </a:bodyPr>
          <a:lstStyle/>
          <a:p>
            <a:pPr algn="just"/>
            <a:r>
              <a:rPr lang="en-US" sz="2400" dirty="0"/>
              <a:t>Collect and  complete these forms in front of the stage.</a:t>
            </a:r>
          </a:p>
        </p:txBody>
      </p:sp>
    </p:spTree>
    <p:extLst>
      <p:ext uri="{BB962C8B-B14F-4D97-AF65-F5344CB8AC3E}">
        <p14:creationId xmlns:p14="http://schemas.microsoft.com/office/powerpoint/2010/main" val="1190111861"/>
      </p:ext>
    </p:extLst>
  </p:cSld>
  <p:clrMapOvr>
    <a:masterClrMapping/>
  </p:clrMapOvr>
  <mc:AlternateContent xmlns:mc="http://schemas.openxmlformats.org/markup-compatibility/2006" xmlns:p159="http://schemas.microsoft.com/office/powerpoint/2015/09/main">
    <mc:Choice Requires="p159">
      <p:transition advClick="0" advTm="30000">
        <p159:morph option="byObject"/>
      </p:transition>
    </mc:Choice>
    <mc:Fallback xmlns="">
      <p:transition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13" dur="1000" fill="hold"/>
                                        <p:tgtEl>
                                          <p:spTgt spid="9">
                                            <p:bg/>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9">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22" dur="1000" fill="hold"/>
                                        <p:tgtEl>
                                          <p:spTgt spid="4">
                                            <p:bg/>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
                                            <p:bg/>
                                          </p:spTgt>
                                        </p:tgtEl>
                                        <p:attrNameLst>
                                          <p:attrName>style.visibility</p:attrName>
                                        </p:attrNameLst>
                                      </p:cBhvr>
                                      <p:to>
                                        <p:strVal val="visible"/>
                                      </p:to>
                                    </p:set>
                                    <p:anim calcmode="lin" valueType="num">
                                      <p:cBhvr additive="base">
                                        <p:cTn id="29" dur="1000" fill="hold"/>
                                        <p:tgtEl>
                                          <p:spTgt spid="8">
                                            <p:bg/>
                                          </p:spTgt>
                                        </p:tgtEl>
                                        <p:attrNameLst>
                                          <p:attrName>ppt_x</p:attrName>
                                        </p:attrNameLst>
                                      </p:cBhvr>
                                      <p:tavLst>
                                        <p:tav tm="0">
                                          <p:val>
                                            <p:strVal val="0-#ppt_w/2"/>
                                          </p:val>
                                        </p:tav>
                                        <p:tav tm="100000">
                                          <p:val>
                                            <p:strVal val="#ppt_x"/>
                                          </p:val>
                                        </p:tav>
                                      </p:tavLst>
                                    </p:anim>
                                    <p:anim calcmode="lin" valueType="num">
                                      <p:cBhvr additive="base">
                                        <p:cTn id="30" dur="1000" fill="hold"/>
                                        <p:tgtEl>
                                          <p:spTgt spid="8">
                                            <p:bg/>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2"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2000" fill="hold"/>
                                        <p:tgtEl>
                                          <p:spTgt spid="5"/>
                                        </p:tgtEl>
                                        <p:attrNameLst>
                                          <p:attrName>ppt_x</p:attrName>
                                        </p:attrNameLst>
                                      </p:cBhvr>
                                      <p:tavLst>
                                        <p:tav tm="0">
                                          <p:val>
                                            <p:strVal val="1+#ppt_w/2"/>
                                          </p:val>
                                        </p:tav>
                                        <p:tav tm="100000">
                                          <p:val>
                                            <p:strVal val="#ppt_x"/>
                                          </p:val>
                                        </p:tav>
                                      </p:tavLst>
                                    </p:anim>
                                    <p:anim calcmode="lin" valueType="num">
                                      <p:cBhvr additive="base">
                                        <p:cTn id="39" dur="2000" fill="hold"/>
                                        <p:tgtEl>
                                          <p:spTgt spid="5"/>
                                        </p:tgtEl>
                                        <p:attrNameLst>
                                          <p:attrName>ppt_y</p:attrName>
                                        </p:attrNameLst>
                                      </p:cBhvr>
                                      <p:tavLst>
                                        <p:tav tm="0">
                                          <p:val>
                                            <p:strVal val="#ppt_y"/>
                                          </p:val>
                                        </p:tav>
                                        <p:tav tm="100000">
                                          <p:val>
                                            <p:strVal val="#ppt_y"/>
                                          </p:val>
                                        </p:tav>
                                      </p:tavLst>
                                    </p:anim>
                                  </p:childTnLst>
                                </p:cTn>
                              </p:par>
                              <p:par>
                                <p:cTn id="40" presetID="2" presetClass="entr" presetSubtype="3" fill="hold" nodeType="withEffect">
                                  <p:stCondLst>
                                    <p:cond delay="300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1+#ppt_w/2"/>
                                          </p:val>
                                        </p:tav>
                                        <p:tav tm="100000">
                                          <p:val>
                                            <p:strVal val="#ppt_x"/>
                                          </p:val>
                                        </p:tav>
                                      </p:tavLst>
                                    </p:anim>
                                    <p:anim calcmode="lin" valueType="num">
                                      <p:cBhvr additive="base">
                                        <p:cTn id="43" dur="10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300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30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fill="hold"/>
                                        <p:tgtEl>
                                          <p:spTgt spid="12"/>
                                        </p:tgtEl>
                                        <p:attrNameLst>
                                          <p:attrName>ppt_x</p:attrName>
                                        </p:attrNameLst>
                                      </p:cBhvr>
                                      <p:tavLst>
                                        <p:tav tm="0">
                                          <p:val>
                                            <p:strVal val="#ppt_x"/>
                                          </p:val>
                                        </p:tav>
                                        <p:tav tm="100000">
                                          <p:val>
                                            <p:strVal val="#ppt_x"/>
                                          </p:val>
                                        </p:tav>
                                      </p:tavLst>
                                    </p:anim>
                                    <p:anim calcmode="lin" valueType="num">
                                      <p:cBhvr additive="base">
                                        <p:cTn id="52" dur="1000" fill="hold"/>
                                        <p:tgtEl>
                                          <p:spTgt spid="12"/>
                                        </p:tgtEl>
                                        <p:attrNameLst>
                                          <p:attrName>ppt_y</p:attrName>
                                        </p:attrNameLst>
                                      </p:cBhvr>
                                      <p:tavLst>
                                        <p:tav tm="0">
                                          <p:val>
                                            <p:strVal val="1+#ppt_h/2"/>
                                          </p:val>
                                        </p:tav>
                                        <p:tav tm="100000">
                                          <p:val>
                                            <p:strVal val="#ppt_y"/>
                                          </p:val>
                                        </p:tav>
                                      </p:tavLst>
                                    </p:anim>
                                  </p:childTnLst>
                                </p:cTn>
                              </p:par>
                            </p:childTnLst>
                          </p:cTn>
                        </p:par>
                        <p:par>
                          <p:cTn id="53" fill="hold">
                            <p:stCondLst>
                              <p:cond delay="12000"/>
                            </p:stCondLst>
                            <p:childTnLst>
                              <p:par>
                                <p:cTn id="54" presetID="16" presetClass="entr" presetSubtype="21" fill="hold" grpId="0" nodeType="afterEffect">
                                  <p:stCondLst>
                                    <p:cond delay="300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3" grpId="0"/>
      <p:bldP spid="4" grpId="0" build="p" animBg="1"/>
      <p:bldP spid="5" grpId="0"/>
      <p:bldP spid="8" grpId="0" build="p" animBg="1"/>
      <p:bldP spid="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Arrow: Striped Right 8">
            <a:extLst>
              <a:ext uri="{FF2B5EF4-FFF2-40B4-BE49-F238E27FC236}">
                <a16:creationId xmlns:a16="http://schemas.microsoft.com/office/drawing/2014/main" id="{5B8B451C-6E34-485D-8D09-2165B10B1181}"/>
              </a:ext>
            </a:extLst>
          </p:cNvPr>
          <p:cNvSpPr/>
          <p:nvPr/>
        </p:nvSpPr>
        <p:spPr>
          <a:xfrm>
            <a:off x="726626" y="1793481"/>
            <a:ext cx="3048000" cy="2029170"/>
          </a:xfrm>
          <a:prstGeom prst="strip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Registration</a:t>
            </a:r>
          </a:p>
        </p:txBody>
      </p:sp>
      <p:sp>
        <p:nvSpPr>
          <p:cNvPr id="3" name="TextBox 2">
            <a:extLst>
              <a:ext uri="{FF2B5EF4-FFF2-40B4-BE49-F238E27FC236}">
                <a16:creationId xmlns:a16="http://schemas.microsoft.com/office/drawing/2014/main" id="{178393A5-90D3-489E-B6B7-9BE2DE38151F}"/>
              </a:ext>
            </a:extLst>
          </p:cNvPr>
          <p:cNvSpPr txBox="1"/>
          <p:nvPr/>
        </p:nvSpPr>
        <p:spPr>
          <a:xfrm>
            <a:off x="369455" y="295564"/>
            <a:ext cx="7112000" cy="1446550"/>
          </a:xfrm>
          <a:prstGeom prst="rect">
            <a:avLst/>
          </a:prstGeom>
          <a:noFill/>
        </p:spPr>
        <p:txBody>
          <a:bodyPr wrap="square" rtlCol="0">
            <a:spAutoFit/>
          </a:bodyPr>
          <a:lstStyle/>
          <a:p>
            <a:r>
              <a:rPr lang="en-US" sz="8800" dirty="0"/>
              <a:t>Step 4</a:t>
            </a:r>
          </a:p>
        </p:txBody>
      </p:sp>
      <p:sp>
        <p:nvSpPr>
          <p:cNvPr id="4" name="Arrow: Striped Right 3">
            <a:extLst>
              <a:ext uri="{FF2B5EF4-FFF2-40B4-BE49-F238E27FC236}">
                <a16:creationId xmlns:a16="http://schemas.microsoft.com/office/drawing/2014/main" id="{919DB311-CA70-47A7-BCC7-49F0C9575857}"/>
              </a:ext>
            </a:extLst>
          </p:cNvPr>
          <p:cNvSpPr/>
          <p:nvPr/>
        </p:nvSpPr>
        <p:spPr>
          <a:xfrm>
            <a:off x="2401455" y="2486551"/>
            <a:ext cx="3048000" cy="2029170"/>
          </a:xfrm>
          <a:prstGeom prst="stripedRight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1"/>
          <a:lstStyle/>
          <a:p>
            <a:pPr algn="ctr"/>
            <a:r>
              <a:rPr lang="en-US" sz="2400" dirty="0">
                <a:solidFill>
                  <a:schemeClr val="bg1"/>
                </a:solidFill>
              </a:rPr>
              <a:t>Charms Verification</a:t>
            </a:r>
          </a:p>
          <a:p>
            <a:pPr algn="ctr"/>
            <a:endParaRPr lang="en-US" sz="2400" dirty="0">
              <a:solidFill>
                <a:schemeClr val="tx1"/>
              </a:solidFill>
            </a:endParaRPr>
          </a:p>
        </p:txBody>
      </p:sp>
      <p:sp>
        <p:nvSpPr>
          <p:cNvPr id="8" name="Arrow: Striped Right 7">
            <a:extLst>
              <a:ext uri="{FF2B5EF4-FFF2-40B4-BE49-F238E27FC236}">
                <a16:creationId xmlns:a16="http://schemas.microsoft.com/office/drawing/2014/main" id="{D9FDF255-4760-4EFE-B326-252B7142EC13}"/>
              </a:ext>
            </a:extLst>
          </p:cNvPr>
          <p:cNvSpPr/>
          <p:nvPr/>
        </p:nvSpPr>
        <p:spPr>
          <a:xfrm>
            <a:off x="3931186" y="1633572"/>
            <a:ext cx="3048000" cy="2029170"/>
          </a:xfrm>
          <a:prstGeom prst="striped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a:solidFill>
                  <a:schemeClr val="bg1"/>
                </a:solidFill>
              </a:rPr>
              <a:t>Mandatory Documents</a:t>
            </a:r>
          </a:p>
          <a:p>
            <a:pPr algn="ctr"/>
            <a:endParaRPr lang="en-US" sz="2400" dirty="0">
              <a:solidFill>
                <a:schemeClr val="tx1"/>
              </a:solidFill>
            </a:endParaRPr>
          </a:p>
        </p:txBody>
      </p:sp>
      <p:sp>
        <p:nvSpPr>
          <p:cNvPr id="2" name="TextBox 1">
            <a:extLst>
              <a:ext uri="{FF2B5EF4-FFF2-40B4-BE49-F238E27FC236}">
                <a16:creationId xmlns:a16="http://schemas.microsoft.com/office/drawing/2014/main" id="{9D488934-5CA8-4317-A639-D85421C6B06B}"/>
              </a:ext>
            </a:extLst>
          </p:cNvPr>
          <p:cNvSpPr txBox="1"/>
          <p:nvPr/>
        </p:nvSpPr>
        <p:spPr>
          <a:xfrm>
            <a:off x="470456" y="4971288"/>
            <a:ext cx="10360058" cy="1200329"/>
          </a:xfrm>
          <a:prstGeom prst="rect">
            <a:avLst/>
          </a:prstGeom>
          <a:noFill/>
        </p:spPr>
        <p:txBody>
          <a:bodyPr wrap="square" rtlCol="0">
            <a:spAutoFit/>
          </a:bodyPr>
          <a:lstStyle/>
          <a:p>
            <a:r>
              <a:rPr lang="en-US" sz="2400" dirty="0"/>
              <a:t>The Braden River Band Booster Association requires a credit card to be kept on file for incidentals and timely payments throughout the season.  Types of incidentals include items like: meals, apparel, and equipment.</a:t>
            </a:r>
          </a:p>
        </p:txBody>
      </p:sp>
      <p:sp>
        <p:nvSpPr>
          <p:cNvPr id="11" name="Arrow: Striped Right 10">
            <a:extLst>
              <a:ext uri="{FF2B5EF4-FFF2-40B4-BE49-F238E27FC236}">
                <a16:creationId xmlns:a16="http://schemas.microsoft.com/office/drawing/2014/main" id="{4BF62D39-9548-4655-AF70-3FEE743525A9}"/>
              </a:ext>
            </a:extLst>
          </p:cNvPr>
          <p:cNvSpPr/>
          <p:nvPr/>
        </p:nvSpPr>
        <p:spPr>
          <a:xfrm>
            <a:off x="5736210" y="2486551"/>
            <a:ext cx="3048000" cy="2029170"/>
          </a:xfrm>
          <a:prstGeom prst="striped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b="1" dirty="0">
                <a:solidFill>
                  <a:schemeClr val="tx1"/>
                </a:solidFill>
              </a:rPr>
              <a:t>Payment</a:t>
            </a:r>
          </a:p>
          <a:p>
            <a:pPr algn="ctr"/>
            <a:endParaRPr lang="en-US" sz="2400" dirty="0">
              <a:solidFill>
                <a:schemeClr val="tx1"/>
              </a:solidFill>
            </a:endParaRPr>
          </a:p>
        </p:txBody>
      </p:sp>
      <p:sp>
        <p:nvSpPr>
          <p:cNvPr id="7" name="TextBox 6">
            <a:extLst>
              <a:ext uri="{FF2B5EF4-FFF2-40B4-BE49-F238E27FC236}">
                <a16:creationId xmlns:a16="http://schemas.microsoft.com/office/drawing/2014/main" id="{FABE4B7A-0C11-4D18-8F1E-4913611631F8}"/>
              </a:ext>
            </a:extLst>
          </p:cNvPr>
          <p:cNvSpPr txBox="1"/>
          <p:nvPr/>
        </p:nvSpPr>
        <p:spPr>
          <a:xfrm>
            <a:off x="6096000" y="223821"/>
            <a:ext cx="4434997" cy="1200329"/>
          </a:xfrm>
          <a:prstGeom prst="rect">
            <a:avLst/>
          </a:prstGeom>
          <a:noFill/>
        </p:spPr>
        <p:txBody>
          <a:bodyPr wrap="square" rtlCol="0">
            <a:spAutoFit/>
          </a:bodyPr>
          <a:lstStyle/>
          <a:p>
            <a:r>
              <a:rPr lang="en-US" sz="2400" dirty="0"/>
              <a:t>A deposit of $100 is required tonight to secure a spot in </a:t>
            </a:r>
            <a:r>
              <a:rPr lang="en-US" sz="2400"/>
              <a:t>the Marching </a:t>
            </a:r>
            <a:r>
              <a:rPr lang="en-US" sz="2400" dirty="0"/>
              <a:t>Band of Pirates. </a:t>
            </a:r>
          </a:p>
        </p:txBody>
      </p:sp>
      <p:sp>
        <p:nvSpPr>
          <p:cNvPr id="12" name="TextBox 11">
            <a:extLst>
              <a:ext uri="{FF2B5EF4-FFF2-40B4-BE49-F238E27FC236}">
                <a16:creationId xmlns:a16="http://schemas.microsoft.com/office/drawing/2014/main" id="{A17A0776-2947-469F-B163-3C849822376B}"/>
              </a:ext>
            </a:extLst>
          </p:cNvPr>
          <p:cNvSpPr txBox="1"/>
          <p:nvPr/>
        </p:nvSpPr>
        <p:spPr>
          <a:xfrm>
            <a:off x="8858250" y="1485247"/>
            <a:ext cx="2057989" cy="3416320"/>
          </a:xfrm>
          <a:prstGeom prst="rect">
            <a:avLst/>
          </a:prstGeom>
          <a:noFill/>
        </p:spPr>
        <p:txBody>
          <a:bodyPr wrap="square" rtlCol="0">
            <a:spAutoFit/>
          </a:bodyPr>
          <a:lstStyle/>
          <a:p>
            <a:r>
              <a:rPr lang="en-US" sz="2400" dirty="0"/>
              <a:t>Payment is the last step and is made on stage.  Please complete all steps before coming on stage.</a:t>
            </a:r>
          </a:p>
        </p:txBody>
      </p:sp>
    </p:spTree>
    <p:extLst>
      <p:ext uri="{BB962C8B-B14F-4D97-AF65-F5344CB8AC3E}">
        <p14:creationId xmlns:p14="http://schemas.microsoft.com/office/powerpoint/2010/main" val="2712854312"/>
      </p:ext>
    </p:extLst>
  </p:cSld>
  <p:clrMapOvr>
    <a:masterClrMapping/>
  </p:clrMapOvr>
  <mc:AlternateContent xmlns:mc="http://schemas.openxmlformats.org/markup-compatibility/2006" xmlns:p159="http://schemas.microsoft.com/office/powerpoint/2015/09/main">
    <mc:Choice Requires="p159">
      <p:transition advClick="0" advTm="35000">
        <p159:morph option="byObject"/>
      </p:transition>
    </mc:Choice>
    <mc:Fallback xmlns="">
      <p:transition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8" fill="hold" grpId="0" nodeType="afterEffect">
                                  <p:stCondLst>
                                    <p:cond delay="100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13" dur="1000" fill="hold"/>
                                        <p:tgtEl>
                                          <p:spTgt spid="9">
                                            <p:bg/>
                                          </p:spTgt>
                                        </p:tgtEl>
                                        <p:attrNameLst>
                                          <p:attrName>ppt_y</p:attrName>
                                        </p:attrNameLst>
                                      </p:cBhvr>
                                      <p:tavLst>
                                        <p:tav tm="0">
                                          <p:val>
                                            <p:strVal val="#ppt_y"/>
                                          </p:val>
                                        </p:tav>
                                        <p:tav tm="100000">
                                          <p:val>
                                            <p:strVal val="#ppt_y"/>
                                          </p:val>
                                        </p:tav>
                                      </p:tavLst>
                                    </p:anim>
                                  </p:childTnLst>
                                </p:cTn>
                              </p:par>
                            </p:childTnLst>
                          </p:cTn>
                        </p:par>
                        <p:par>
                          <p:cTn id="14" fill="hold">
                            <p:stCondLst>
                              <p:cond delay="7000"/>
                            </p:stCondLst>
                            <p:childTnLst>
                              <p:par>
                                <p:cTn id="15" presetID="2" presetClass="entr" presetSubtype="8" fill="hold" grpId="0" nodeType="afterEffect">
                                  <p:stCondLst>
                                    <p:cond delay="100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9">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100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22" dur="1000" fill="hold"/>
                                        <p:tgtEl>
                                          <p:spTgt spid="4">
                                            <p:bg/>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100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1000"/>
                                  </p:stCondLst>
                                  <p:childTnLst>
                                    <p:set>
                                      <p:cBhvr>
                                        <p:cTn id="28" dur="1" fill="hold">
                                          <p:stCondLst>
                                            <p:cond delay="0"/>
                                          </p:stCondLst>
                                        </p:cTn>
                                        <p:tgtEl>
                                          <p:spTgt spid="8">
                                            <p:bg/>
                                          </p:spTgt>
                                        </p:tgtEl>
                                        <p:attrNameLst>
                                          <p:attrName>style.visibility</p:attrName>
                                        </p:attrNameLst>
                                      </p:cBhvr>
                                      <p:to>
                                        <p:strVal val="visible"/>
                                      </p:to>
                                    </p:set>
                                    <p:anim calcmode="lin" valueType="num">
                                      <p:cBhvr additive="base">
                                        <p:cTn id="29" dur="2000" fill="hold"/>
                                        <p:tgtEl>
                                          <p:spTgt spid="8">
                                            <p:bg/>
                                          </p:spTgt>
                                        </p:tgtEl>
                                        <p:attrNameLst>
                                          <p:attrName>ppt_x</p:attrName>
                                        </p:attrNameLst>
                                      </p:cBhvr>
                                      <p:tavLst>
                                        <p:tav tm="0">
                                          <p:val>
                                            <p:strVal val="0-#ppt_w/2"/>
                                          </p:val>
                                        </p:tav>
                                        <p:tav tm="100000">
                                          <p:val>
                                            <p:strVal val="#ppt_x"/>
                                          </p:val>
                                        </p:tav>
                                      </p:tavLst>
                                    </p:anim>
                                    <p:anim calcmode="lin" valueType="num">
                                      <p:cBhvr additive="base">
                                        <p:cTn id="30" dur="2000" fill="hold"/>
                                        <p:tgtEl>
                                          <p:spTgt spid="8">
                                            <p:bg/>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00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8">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000"/>
                                  </p:stCondLst>
                                  <p:childTnLst>
                                    <p:set>
                                      <p:cBhvr>
                                        <p:cTn id="36" dur="1" fill="hold">
                                          <p:stCondLst>
                                            <p:cond delay="0"/>
                                          </p:stCondLst>
                                        </p:cTn>
                                        <p:tgtEl>
                                          <p:spTgt spid="11">
                                            <p:bg/>
                                          </p:spTgt>
                                        </p:tgtEl>
                                        <p:attrNameLst>
                                          <p:attrName>style.visibility</p:attrName>
                                        </p:attrNameLst>
                                      </p:cBhvr>
                                      <p:to>
                                        <p:strVal val="visible"/>
                                      </p:to>
                                    </p:set>
                                    <p:anim calcmode="lin" valueType="num">
                                      <p:cBhvr additive="base">
                                        <p:cTn id="37" dur="2000" fill="hold"/>
                                        <p:tgtEl>
                                          <p:spTgt spid="11">
                                            <p:bg/>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1">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00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2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2000"/>
                            </p:stCondLst>
                            <p:childTnLst>
                              <p:par>
                                <p:cTn id="44" presetID="2" presetClass="entr" presetSubtype="2" fill="hold" grpId="0" nodeType="afterEffect">
                                  <p:stCondLst>
                                    <p:cond delay="300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2000" fill="hold"/>
                                        <p:tgtEl>
                                          <p:spTgt spid="7"/>
                                        </p:tgtEl>
                                        <p:attrNameLst>
                                          <p:attrName>ppt_x</p:attrName>
                                        </p:attrNameLst>
                                      </p:cBhvr>
                                      <p:tavLst>
                                        <p:tav tm="0">
                                          <p:val>
                                            <p:strVal val="1+#ppt_w/2"/>
                                          </p:val>
                                        </p:tav>
                                        <p:tav tm="100000">
                                          <p:val>
                                            <p:strVal val="#ppt_x"/>
                                          </p:val>
                                        </p:tav>
                                      </p:tavLst>
                                    </p:anim>
                                    <p:anim calcmode="lin" valueType="num">
                                      <p:cBhvr additive="base">
                                        <p:cTn id="47" dur="20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17000"/>
                            </p:stCondLst>
                            <p:childTnLst>
                              <p:par>
                                <p:cTn id="49" presetID="42" presetClass="entr" presetSubtype="0" fill="hold" grpId="0"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2000"/>
                                        <p:tgtEl>
                                          <p:spTgt spid="2"/>
                                        </p:tgtEl>
                                      </p:cBhvr>
                                    </p:animEffect>
                                    <p:anim calcmode="lin" valueType="num">
                                      <p:cBhvr>
                                        <p:cTn id="52" dur="2000" fill="hold"/>
                                        <p:tgtEl>
                                          <p:spTgt spid="2"/>
                                        </p:tgtEl>
                                        <p:attrNameLst>
                                          <p:attrName>ppt_x</p:attrName>
                                        </p:attrNameLst>
                                      </p:cBhvr>
                                      <p:tavLst>
                                        <p:tav tm="0">
                                          <p:val>
                                            <p:strVal val="#ppt_x"/>
                                          </p:val>
                                        </p:tav>
                                        <p:tav tm="100000">
                                          <p:val>
                                            <p:strVal val="#ppt_x"/>
                                          </p:val>
                                        </p:tav>
                                      </p:tavLst>
                                    </p:anim>
                                    <p:anim calcmode="lin" valueType="num">
                                      <p:cBhvr>
                                        <p:cTn id="53" dur="2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21000"/>
                            </p:stCondLst>
                            <p:childTnLst>
                              <p:par>
                                <p:cTn id="55" presetID="2" presetClass="entr" presetSubtype="8" fill="hold" grpId="0" nodeType="afterEffect">
                                  <p:stCondLst>
                                    <p:cond delay="200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2000" fill="hold"/>
                                        <p:tgtEl>
                                          <p:spTgt spid="12"/>
                                        </p:tgtEl>
                                        <p:attrNameLst>
                                          <p:attrName>ppt_x</p:attrName>
                                        </p:attrNameLst>
                                      </p:cBhvr>
                                      <p:tavLst>
                                        <p:tav tm="0">
                                          <p:val>
                                            <p:strVal val="0-#ppt_w/2"/>
                                          </p:val>
                                        </p:tav>
                                        <p:tav tm="100000">
                                          <p:val>
                                            <p:strVal val="#ppt_x"/>
                                          </p:val>
                                        </p:tav>
                                      </p:tavLst>
                                    </p:anim>
                                    <p:anim calcmode="lin" valueType="num">
                                      <p:cBhvr additive="base">
                                        <p:cTn id="5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3" grpId="0"/>
      <p:bldP spid="4" grpId="0" build="p" animBg="1"/>
      <p:bldP spid="8" grpId="0" build="p" animBg="1"/>
      <p:bldP spid="2" grpId="0"/>
      <p:bldP spid="11" grpId="0" build="p" animBg="1"/>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2">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5" name="Rectangle 34">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1CBF1-94DB-4623-B1D5-C533074FD133}"/>
              </a:ext>
            </a:extLst>
          </p:cNvPr>
          <p:cNvSpPr>
            <a:spLocks noGrp="1"/>
          </p:cNvSpPr>
          <p:nvPr>
            <p:ph type="title"/>
          </p:nvPr>
        </p:nvSpPr>
        <p:spPr>
          <a:xfrm>
            <a:off x="643468" y="4564674"/>
            <a:ext cx="4010820" cy="1615461"/>
          </a:xfrm>
        </p:spPr>
        <p:txBody>
          <a:bodyPr vert="horz" lIns="91440" tIns="45720" rIns="91440" bIns="45720" rtlCol="0" anchor="ctr">
            <a:normAutofit/>
          </a:bodyPr>
          <a:lstStyle/>
          <a:p>
            <a:r>
              <a:rPr lang="en-US" sz="3200" dirty="0"/>
              <a:t>The Schedule!</a:t>
            </a:r>
          </a:p>
        </p:txBody>
      </p:sp>
      <p:pic>
        <p:nvPicPr>
          <p:cNvPr id="12" name="Content Placeholder 11" descr="Graphical user interface, application, website&#10;&#10;Description automatically generated">
            <a:extLst>
              <a:ext uri="{FF2B5EF4-FFF2-40B4-BE49-F238E27FC236}">
                <a16:creationId xmlns:a16="http://schemas.microsoft.com/office/drawing/2014/main" id="{CEC34953-B6F6-47FA-9D00-FC0FD9B61762}"/>
              </a:ext>
            </a:extLst>
          </p:cNvPr>
          <p:cNvPicPr>
            <a:picLocks noGrp="1" noChangeAspect="1"/>
          </p:cNvPicPr>
          <p:nvPr>
            <p:ph sz="half" idx="2"/>
          </p:nvPr>
        </p:nvPicPr>
        <p:blipFill rotWithShape="1">
          <a:blip r:embed="rId2"/>
          <a:srcRect t="14973" b="14972"/>
          <a:stretch/>
        </p:blipFill>
        <p:spPr>
          <a:xfrm>
            <a:off x="20" y="1"/>
            <a:ext cx="11292820" cy="4212708"/>
          </a:xfrm>
          <a:prstGeom prst="rect">
            <a:avLst/>
          </a:prstGeom>
        </p:spPr>
      </p:pic>
      <p:cxnSp>
        <p:nvCxnSpPr>
          <p:cNvPr id="37" name="Straight Connector 36">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162110-3CA7-44C1-86CA-B5CE936C2E1A}"/>
              </a:ext>
            </a:extLst>
          </p:cNvPr>
          <p:cNvSpPr>
            <a:spLocks noGrp="1"/>
          </p:cNvSpPr>
          <p:nvPr>
            <p:ph sz="half" idx="1"/>
          </p:nvPr>
        </p:nvSpPr>
        <p:spPr>
          <a:xfrm>
            <a:off x="5288640" y="4564673"/>
            <a:ext cx="5665871" cy="1615463"/>
          </a:xfrm>
        </p:spPr>
        <p:txBody>
          <a:bodyPr vert="horz" lIns="91440" tIns="45720" rIns="91440" bIns="45720" rtlCol="0" anchor="ctr">
            <a:normAutofit lnSpcReduction="10000"/>
          </a:bodyPr>
          <a:lstStyle/>
          <a:p>
            <a:r>
              <a:rPr lang="en-US" sz="1600" dirty="0">
                <a:hlinkClick r:id="rId3"/>
              </a:rPr>
              <a:t>www.brhsbands.org/calendar</a:t>
            </a:r>
            <a:r>
              <a:rPr lang="en-US" sz="1600" dirty="0"/>
              <a:t> has every date for all MBOP, Band, and Guard activities throughout the year.  Please favorite it!</a:t>
            </a:r>
          </a:p>
          <a:p>
            <a:r>
              <a:rPr lang="en-US" sz="1600" dirty="0"/>
              <a:t>You’ll also find the MBOP Detailed Daily Schedule that provides a minute-by-minute schedule of MBOP events.  </a:t>
            </a:r>
          </a:p>
        </p:txBody>
      </p:sp>
      <p:sp>
        <p:nvSpPr>
          <p:cNvPr id="13" name="Arrow: Right 12">
            <a:extLst>
              <a:ext uri="{FF2B5EF4-FFF2-40B4-BE49-F238E27FC236}">
                <a16:creationId xmlns:a16="http://schemas.microsoft.com/office/drawing/2014/main" id="{A79056B1-D3F1-475A-A8E8-ED9C211CC4A4}"/>
              </a:ext>
            </a:extLst>
          </p:cNvPr>
          <p:cNvSpPr/>
          <p:nvPr/>
        </p:nvSpPr>
        <p:spPr>
          <a:xfrm rot="20064424">
            <a:off x="6645888" y="1585157"/>
            <a:ext cx="1348493" cy="772671"/>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321929"/>
      </p:ext>
    </p:extLst>
  </p:cSld>
  <p:clrMapOvr>
    <a:masterClrMapping/>
  </p:clrMapOvr>
  <mc:AlternateContent xmlns:mc="http://schemas.openxmlformats.org/markup-compatibility/2006" xmlns:p159="http://schemas.microsoft.com/office/powerpoint/2015/09/main">
    <mc:Choice Requires="p159">
      <p:transition advClick="0" advTm="20000">
        <p159:morph option="byObject"/>
      </p:transition>
    </mc:Choice>
    <mc:Fallback xmlns="">
      <p:transition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par>
                          <p:cTn id="11" fill="hold">
                            <p:stCondLst>
                              <p:cond delay="3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7000"/>
                            </p:stCondLst>
                            <p:childTnLst>
                              <p:par>
                                <p:cTn id="22" presetID="2" presetClass="entr" presetSubtype="12" fill="hold" grpId="0" nodeType="after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fill="hold"/>
                                        <p:tgtEl>
                                          <p:spTgt spid="13"/>
                                        </p:tgtEl>
                                        <p:attrNameLst>
                                          <p:attrName>ppt_x</p:attrName>
                                        </p:attrNameLst>
                                      </p:cBhvr>
                                      <p:tavLst>
                                        <p:tav tm="0">
                                          <p:val>
                                            <p:strVal val="0-#ppt_w/2"/>
                                          </p:val>
                                        </p:tav>
                                        <p:tav tm="100000">
                                          <p:val>
                                            <p:strVal val="#ppt_x"/>
                                          </p:val>
                                        </p:tav>
                                      </p:tavLst>
                                    </p:anim>
                                    <p:anim calcmode="lin" valueType="num">
                                      <p:cBhvr additive="base">
                                        <p:cTn id="25"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2C72-8973-4F0E-834A-F24966B55BCA}"/>
              </a:ext>
            </a:extLst>
          </p:cNvPr>
          <p:cNvSpPr>
            <a:spLocks noGrp="1"/>
          </p:cNvSpPr>
          <p:nvPr>
            <p:ph type="title"/>
          </p:nvPr>
        </p:nvSpPr>
        <p:spPr>
          <a:xfrm>
            <a:off x="1261870" y="335389"/>
            <a:ext cx="9418320" cy="2079498"/>
          </a:xfrm>
        </p:spPr>
        <p:txBody>
          <a:bodyPr/>
          <a:lstStyle/>
          <a:p>
            <a:r>
              <a:rPr lang="en-US" dirty="0"/>
              <a:t>Summer Dates</a:t>
            </a:r>
          </a:p>
        </p:txBody>
      </p:sp>
      <p:sp>
        <p:nvSpPr>
          <p:cNvPr id="3" name="Text Placeholder 2">
            <a:extLst>
              <a:ext uri="{FF2B5EF4-FFF2-40B4-BE49-F238E27FC236}">
                <a16:creationId xmlns:a16="http://schemas.microsoft.com/office/drawing/2014/main" id="{5511724D-D945-44FC-96A9-EE83E2DAFC4B}"/>
              </a:ext>
            </a:extLst>
          </p:cNvPr>
          <p:cNvSpPr>
            <a:spLocks noGrp="1"/>
          </p:cNvSpPr>
          <p:nvPr>
            <p:ph type="body" idx="1"/>
          </p:nvPr>
        </p:nvSpPr>
        <p:spPr>
          <a:xfrm>
            <a:off x="1261872" y="3044198"/>
            <a:ext cx="9418320" cy="364801"/>
          </a:xfrm>
        </p:spPr>
        <p:txBody>
          <a:bodyPr>
            <a:normAutofit lnSpcReduction="10000"/>
          </a:bodyPr>
          <a:lstStyle/>
          <a:p>
            <a:pPr algn="ctr"/>
            <a:r>
              <a:rPr lang="en-US" sz="1800" dirty="0" err="1">
                <a:solidFill>
                  <a:schemeClr val="tx1"/>
                </a:solidFill>
              </a:rPr>
              <a:t>Colorguard</a:t>
            </a:r>
            <a:r>
              <a:rPr lang="en-US" sz="1800" dirty="0">
                <a:solidFill>
                  <a:schemeClr val="tx1"/>
                </a:solidFill>
              </a:rPr>
              <a:t> Introduction/Open House - May 6</a:t>
            </a:r>
            <a:r>
              <a:rPr lang="en-US" sz="1800" baseline="30000" dirty="0">
                <a:solidFill>
                  <a:schemeClr val="tx1"/>
                </a:solidFill>
              </a:rPr>
              <a:t>th</a:t>
            </a:r>
            <a:r>
              <a:rPr lang="en-US" sz="1800" dirty="0">
                <a:solidFill>
                  <a:schemeClr val="tx1"/>
                </a:solidFill>
              </a:rPr>
              <a:t>-9th (4pm – 7pm)</a:t>
            </a:r>
            <a:r>
              <a:rPr lang="en-US" sz="1800" baseline="30000" dirty="0">
                <a:solidFill>
                  <a:schemeClr val="tx1"/>
                </a:solidFill>
              </a:rPr>
              <a:t> </a:t>
            </a:r>
            <a:endParaRPr lang="en-US" sz="1800" dirty="0">
              <a:solidFill>
                <a:schemeClr val="tx1"/>
              </a:solidFill>
            </a:endParaRPr>
          </a:p>
          <a:p>
            <a:pPr algn="ctr"/>
            <a:endParaRPr lang="en-US" dirty="0"/>
          </a:p>
        </p:txBody>
      </p:sp>
      <p:sp>
        <p:nvSpPr>
          <p:cNvPr id="4" name="TextBox 3">
            <a:extLst>
              <a:ext uri="{FF2B5EF4-FFF2-40B4-BE49-F238E27FC236}">
                <a16:creationId xmlns:a16="http://schemas.microsoft.com/office/drawing/2014/main" id="{C305CA6B-E305-4636-8BD5-379683F4C492}"/>
              </a:ext>
            </a:extLst>
          </p:cNvPr>
          <p:cNvSpPr txBox="1"/>
          <p:nvPr/>
        </p:nvSpPr>
        <p:spPr>
          <a:xfrm>
            <a:off x="1261872" y="3465909"/>
            <a:ext cx="9418320" cy="369332"/>
          </a:xfrm>
          <a:prstGeom prst="rect">
            <a:avLst/>
          </a:prstGeom>
          <a:noFill/>
        </p:spPr>
        <p:txBody>
          <a:bodyPr wrap="square" rtlCol="0">
            <a:spAutoFit/>
          </a:bodyPr>
          <a:lstStyle/>
          <a:p>
            <a:pPr algn="ctr"/>
            <a:r>
              <a:rPr lang="en-US" dirty="0"/>
              <a:t>Winds and Percussion Camp: May 28</a:t>
            </a:r>
            <a:r>
              <a:rPr lang="en-US" baseline="30000" dirty="0"/>
              <a:t>th</a:t>
            </a:r>
            <a:r>
              <a:rPr lang="en-US" dirty="0"/>
              <a:t> – 31st (9am – 5pm)</a:t>
            </a:r>
          </a:p>
        </p:txBody>
      </p:sp>
      <p:sp>
        <p:nvSpPr>
          <p:cNvPr id="7" name="TextBox 6">
            <a:extLst>
              <a:ext uri="{FF2B5EF4-FFF2-40B4-BE49-F238E27FC236}">
                <a16:creationId xmlns:a16="http://schemas.microsoft.com/office/drawing/2014/main" id="{A2BB3923-B0C2-42CD-908D-809BB6FE1FCA}"/>
              </a:ext>
            </a:extLst>
          </p:cNvPr>
          <p:cNvSpPr txBox="1"/>
          <p:nvPr/>
        </p:nvSpPr>
        <p:spPr>
          <a:xfrm>
            <a:off x="1261872" y="3893342"/>
            <a:ext cx="9418319" cy="369332"/>
          </a:xfrm>
          <a:prstGeom prst="rect">
            <a:avLst/>
          </a:prstGeom>
          <a:noFill/>
        </p:spPr>
        <p:txBody>
          <a:bodyPr wrap="square" rtlCol="0">
            <a:spAutoFit/>
          </a:bodyPr>
          <a:lstStyle/>
          <a:p>
            <a:pPr algn="ctr"/>
            <a:r>
              <a:rPr lang="en-US" dirty="0"/>
              <a:t>Colorguard Camp: June 3</a:t>
            </a:r>
            <a:r>
              <a:rPr lang="en-US" baseline="30000" dirty="0"/>
              <a:t>rd</a:t>
            </a:r>
            <a:r>
              <a:rPr lang="en-US" dirty="0"/>
              <a:t> – 7th (9am – 5pm)</a:t>
            </a:r>
          </a:p>
        </p:txBody>
      </p:sp>
      <p:sp>
        <p:nvSpPr>
          <p:cNvPr id="8" name="TextBox 7">
            <a:extLst>
              <a:ext uri="{FF2B5EF4-FFF2-40B4-BE49-F238E27FC236}">
                <a16:creationId xmlns:a16="http://schemas.microsoft.com/office/drawing/2014/main" id="{E8B7BB41-4574-4364-922C-FD21311D6E90}"/>
              </a:ext>
            </a:extLst>
          </p:cNvPr>
          <p:cNvSpPr txBox="1"/>
          <p:nvPr/>
        </p:nvSpPr>
        <p:spPr>
          <a:xfrm>
            <a:off x="1261872" y="4320775"/>
            <a:ext cx="9418320" cy="369332"/>
          </a:xfrm>
          <a:prstGeom prst="rect">
            <a:avLst/>
          </a:prstGeom>
          <a:noFill/>
        </p:spPr>
        <p:txBody>
          <a:bodyPr wrap="square" rtlCol="0">
            <a:spAutoFit/>
          </a:bodyPr>
          <a:lstStyle/>
          <a:p>
            <a:pPr algn="ctr"/>
            <a:r>
              <a:rPr lang="en-US" dirty="0"/>
              <a:t>Summer Rehearsals: June 26, July 3, 10, 17(4pm – 8pm)</a:t>
            </a:r>
          </a:p>
        </p:txBody>
      </p:sp>
      <p:sp>
        <p:nvSpPr>
          <p:cNvPr id="9" name="TextBox 8">
            <a:extLst>
              <a:ext uri="{FF2B5EF4-FFF2-40B4-BE49-F238E27FC236}">
                <a16:creationId xmlns:a16="http://schemas.microsoft.com/office/drawing/2014/main" id="{DBF55DC6-C962-4D4A-8009-E5ECFA11BA54}"/>
              </a:ext>
            </a:extLst>
          </p:cNvPr>
          <p:cNvSpPr txBox="1"/>
          <p:nvPr/>
        </p:nvSpPr>
        <p:spPr>
          <a:xfrm>
            <a:off x="1261871" y="4752739"/>
            <a:ext cx="9418320" cy="369332"/>
          </a:xfrm>
          <a:prstGeom prst="rect">
            <a:avLst/>
          </a:prstGeom>
          <a:noFill/>
        </p:spPr>
        <p:txBody>
          <a:bodyPr wrap="square" rtlCol="0">
            <a:spAutoFit/>
          </a:bodyPr>
          <a:lstStyle/>
          <a:p>
            <a:pPr algn="ctr"/>
            <a:r>
              <a:rPr lang="en-US" dirty="0"/>
              <a:t>Band Camp Week 1: July 22 – July 26 (9am – 5pm)</a:t>
            </a:r>
          </a:p>
        </p:txBody>
      </p:sp>
      <p:sp>
        <p:nvSpPr>
          <p:cNvPr id="10" name="TextBox 9">
            <a:extLst>
              <a:ext uri="{FF2B5EF4-FFF2-40B4-BE49-F238E27FC236}">
                <a16:creationId xmlns:a16="http://schemas.microsoft.com/office/drawing/2014/main" id="{303B2834-D91F-4B17-AB54-E507AB87B7A2}"/>
              </a:ext>
            </a:extLst>
          </p:cNvPr>
          <p:cNvSpPr txBox="1"/>
          <p:nvPr/>
        </p:nvSpPr>
        <p:spPr>
          <a:xfrm>
            <a:off x="1261870" y="5180172"/>
            <a:ext cx="9418322" cy="369332"/>
          </a:xfrm>
          <a:prstGeom prst="rect">
            <a:avLst/>
          </a:prstGeom>
          <a:noFill/>
        </p:spPr>
        <p:txBody>
          <a:bodyPr wrap="square" rtlCol="0">
            <a:spAutoFit/>
          </a:bodyPr>
          <a:lstStyle/>
          <a:p>
            <a:pPr algn="ctr"/>
            <a:r>
              <a:rPr lang="en-US" dirty="0"/>
              <a:t>Band Camp Week 2: July 29 – Aug 2 (9am – 9pm)</a:t>
            </a:r>
          </a:p>
        </p:txBody>
      </p:sp>
      <p:sp>
        <p:nvSpPr>
          <p:cNvPr id="11" name="TextBox 10">
            <a:extLst>
              <a:ext uri="{FF2B5EF4-FFF2-40B4-BE49-F238E27FC236}">
                <a16:creationId xmlns:a16="http://schemas.microsoft.com/office/drawing/2014/main" id="{0951553C-D87A-4DEC-B1F5-2C7F91BFA23A}"/>
              </a:ext>
            </a:extLst>
          </p:cNvPr>
          <p:cNvSpPr txBox="1"/>
          <p:nvPr/>
        </p:nvSpPr>
        <p:spPr>
          <a:xfrm>
            <a:off x="2705100" y="6057900"/>
            <a:ext cx="6600825" cy="369332"/>
          </a:xfrm>
          <a:prstGeom prst="rect">
            <a:avLst/>
          </a:prstGeom>
          <a:noFill/>
        </p:spPr>
        <p:txBody>
          <a:bodyPr wrap="square" rtlCol="0">
            <a:spAutoFit/>
          </a:bodyPr>
          <a:lstStyle/>
          <a:p>
            <a:pPr algn="ctr"/>
            <a:r>
              <a:rPr lang="en-US" dirty="0"/>
              <a:t>Very important for students to attend all summer dates </a:t>
            </a:r>
          </a:p>
        </p:txBody>
      </p:sp>
      <p:sp>
        <p:nvSpPr>
          <p:cNvPr id="12" name="Text Placeholder 2">
            <a:extLst>
              <a:ext uri="{FF2B5EF4-FFF2-40B4-BE49-F238E27FC236}">
                <a16:creationId xmlns:a16="http://schemas.microsoft.com/office/drawing/2014/main" id="{90A07EC6-C8CC-4C7E-8BA3-FE51ACD25403}"/>
              </a:ext>
            </a:extLst>
          </p:cNvPr>
          <p:cNvSpPr txBox="1">
            <a:spLocks/>
          </p:cNvSpPr>
          <p:nvPr/>
        </p:nvSpPr>
        <p:spPr>
          <a:xfrm>
            <a:off x="1196158" y="2616765"/>
            <a:ext cx="9418320" cy="36480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300"/>
              </a:spcBef>
              <a:spcAft>
                <a:spcPts val="30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300"/>
              </a:spcBef>
              <a:spcAft>
                <a:spcPts val="30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300"/>
              </a:spcBef>
              <a:spcAft>
                <a:spcPts val="30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algn="ctr"/>
            <a:r>
              <a:rPr lang="en-US" sz="1800" dirty="0">
                <a:solidFill>
                  <a:schemeClr val="tx1"/>
                </a:solidFill>
              </a:rPr>
              <a:t>Drumline Placements: May 6-9th (5pm – 7pm)  </a:t>
            </a:r>
          </a:p>
          <a:p>
            <a:pPr algn="ctr"/>
            <a:endParaRPr lang="en-US" dirty="0"/>
          </a:p>
        </p:txBody>
      </p:sp>
    </p:spTree>
    <p:extLst>
      <p:ext uri="{BB962C8B-B14F-4D97-AF65-F5344CB8AC3E}">
        <p14:creationId xmlns:p14="http://schemas.microsoft.com/office/powerpoint/2010/main" val="2951526313"/>
      </p:ext>
    </p:extLst>
  </p:cSld>
  <p:clrMapOvr>
    <a:masterClrMapping/>
  </p:clrMapOvr>
  <mc:AlternateContent xmlns:mc="http://schemas.openxmlformats.org/markup-compatibility/2006" xmlns:p159="http://schemas.microsoft.com/office/powerpoint/2015/09/main">
    <mc:Choice Requires="p159">
      <p:transition advClick="0" advTm="30000">
        <p159:morph option="byObject"/>
      </p:transition>
    </mc:Choice>
    <mc:Fallback xmlns="">
      <p:transition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000" fill="hold"/>
                                        <p:tgtEl>
                                          <p:spTgt spid="4"/>
                                        </p:tgtEl>
                                        <p:attrNameLst>
                                          <p:attrName>ppt_x</p:attrName>
                                        </p:attrNameLst>
                                      </p:cBhvr>
                                      <p:tavLst>
                                        <p:tav tm="0">
                                          <p:val>
                                            <p:strVal val="#ppt_x"/>
                                          </p:val>
                                        </p:tav>
                                        <p:tav tm="100000">
                                          <p:val>
                                            <p:strVal val="#ppt_x"/>
                                          </p:val>
                                        </p:tav>
                                      </p:tavLst>
                                    </p:anim>
                                    <p:anim calcmode="lin" valueType="num">
                                      <p:cBhvr additive="base">
                                        <p:cTn id="23" dur="20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ppt_x"/>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0" fill="hold"/>
                                        <p:tgtEl>
                                          <p:spTgt spid="8"/>
                                        </p:tgtEl>
                                        <p:attrNameLst>
                                          <p:attrName>ppt_x</p:attrName>
                                        </p:attrNameLst>
                                      </p:cBhvr>
                                      <p:tavLst>
                                        <p:tav tm="0">
                                          <p:val>
                                            <p:strVal val="#ppt_x"/>
                                          </p:val>
                                        </p:tav>
                                        <p:tav tm="100000">
                                          <p:val>
                                            <p:strVal val="#ppt_x"/>
                                          </p:val>
                                        </p:tav>
                                      </p:tavLst>
                                    </p:anim>
                                    <p:anim calcmode="lin" valueType="num">
                                      <p:cBhvr additive="base">
                                        <p:cTn id="33" dur="20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ppt_x"/>
                                          </p:val>
                                        </p:tav>
                                        <p:tav tm="100000">
                                          <p:val>
                                            <p:strVal val="#ppt_x"/>
                                          </p:val>
                                        </p:tav>
                                      </p:tavLst>
                                    </p:anim>
                                    <p:anim calcmode="lin" valueType="num">
                                      <p:cBhvr additive="base">
                                        <p:cTn id="38" dur="20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ppt_x"/>
                                          </p:val>
                                        </p:tav>
                                        <p:tav tm="100000">
                                          <p:val>
                                            <p:strVal val="#ppt_x"/>
                                          </p:val>
                                        </p:tav>
                                      </p:tavLst>
                                    </p:anim>
                                    <p:anim calcmode="lin" valueType="num">
                                      <p:cBhvr additive="base">
                                        <p:cTn id="43" dur="20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45" presetClass="entr" presetSubtype="0" fill="hold" grpId="0" nodeType="afterEffect">
                                  <p:stCondLst>
                                    <p:cond delay="6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ppt_w</p:attrName>
                                        </p:attrNameLst>
                                      </p:cBhvr>
                                      <p:tavLst>
                                        <p:tav tm="0" fmla="#ppt_w*sin(2.5*pi*$)">
                                          <p:val>
                                            <p:fltVal val="0"/>
                                          </p:val>
                                        </p:tav>
                                        <p:tav tm="100000">
                                          <p:val>
                                            <p:fltVal val="1"/>
                                          </p:val>
                                        </p:tav>
                                      </p:tavLst>
                                    </p:anim>
                                    <p:anim calcmode="lin" valueType="num">
                                      <p:cBhvr>
                                        <p:cTn id="4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7" grpId="0"/>
      <p:bldP spid="8" grpId="0"/>
      <p:bldP spid="9" grpId="0"/>
      <p:bldP spid="10" grpId="0"/>
      <p:bldP spid="11" grpId="0"/>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CF575D68-1B79-46A3-8676-195856BA3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1292840" cy="2606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67578D-4C3D-4566-BB5F-69181B0FB27D}"/>
              </a:ext>
            </a:extLst>
          </p:cNvPr>
          <p:cNvSpPr>
            <a:spLocks noGrp="1"/>
          </p:cNvSpPr>
          <p:nvPr>
            <p:ph type="title"/>
          </p:nvPr>
        </p:nvSpPr>
        <p:spPr>
          <a:xfrm>
            <a:off x="914400" y="4624001"/>
            <a:ext cx="3016577" cy="1152524"/>
          </a:xfrm>
        </p:spPr>
        <p:txBody>
          <a:bodyPr vert="horz" lIns="91440" tIns="45720" rIns="91440" bIns="45720" rtlCol="0" anchor="b">
            <a:normAutofit/>
          </a:bodyPr>
          <a:lstStyle/>
          <a:p>
            <a:pPr>
              <a:lnSpc>
                <a:spcPct val="85000"/>
              </a:lnSpc>
            </a:pPr>
            <a:r>
              <a:rPr lang="en-US" sz="4800" dirty="0">
                <a:solidFill>
                  <a:schemeClr val="bg1">
                    <a:lumMod val="95000"/>
                  </a:schemeClr>
                </a:solidFill>
              </a:rPr>
              <a:t>Charms!</a:t>
            </a:r>
          </a:p>
        </p:txBody>
      </p:sp>
      <p:sp>
        <p:nvSpPr>
          <p:cNvPr id="15" name="Rectangle 14">
            <a:extLst>
              <a:ext uri="{FF2B5EF4-FFF2-40B4-BE49-F238E27FC236}">
                <a16:creationId xmlns:a16="http://schemas.microsoft.com/office/drawing/2014/main" id="{28E0418F-EF32-49B5-A0CF-7CE8D1664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Content Placeholder 5" descr="Graphical user interface, application&#10;&#10;Description automatically generated">
            <a:extLst>
              <a:ext uri="{FF2B5EF4-FFF2-40B4-BE49-F238E27FC236}">
                <a16:creationId xmlns:a16="http://schemas.microsoft.com/office/drawing/2014/main" id="{0734D9B0-C0DD-4588-B6B6-8B2A50AEC2A3}"/>
              </a:ext>
            </a:extLst>
          </p:cNvPr>
          <p:cNvPicPr>
            <a:picLocks noGrp="1" noChangeAspect="1"/>
          </p:cNvPicPr>
          <p:nvPr>
            <p:ph sz="half" idx="2"/>
          </p:nvPr>
        </p:nvPicPr>
        <p:blipFill rotWithShape="1">
          <a:blip r:embed="rId2"/>
          <a:srcRect t="1813" b="239"/>
          <a:stretch/>
        </p:blipFill>
        <p:spPr>
          <a:xfrm>
            <a:off x="457200" y="10"/>
            <a:ext cx="10835640" cy="3299371"/>
          </a:xfrm>
          <a:prstGeom prst="rect">
            <a:avLst/>
          </a:prstGeom>
        </p:spPr>
      </p:pic>
      <p:sp>
        <p:nvSpPr>
          <p:cNvPr id="7" name="TextBox 6">
            <a:extLst>
              <a:ext uri="{FF2B5EF4-FFF2-40B4-BE49-F238E27FC236}">
                <a16:creationId xmlns:a16="http://schemas.microsoft.com/office/drawing/2014/main" id="{4E40CB68-835C-4EAF-81CA-03E199E4002E}"/>
              </a:ext>
            </a:extLst>
          </p:cNvPr>
          <p:cNvSpPr txBox="1"/>
          <p:nvPr/>
        </p:nvSpPr>
        <p:spPr>
          <a:xfrm>
            <a:off x="4157220" y="3455661"/>
            <a:ext cx="7120379"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chemeClr val="bg1">
                    <a:lumMod val="95000"/>
                  </a:schemeClr>
                </a:solidFill>
              </a:rPr>
              <a:t>Is a program/database for all band and guard information.  </a:t>
            </a:r>
          </a:p>
          <a:p>
            <a:endParaRPr lang="en-US" dirty="0"/>
          </a:p>
        </p:txBody>
      </p:sp>
      <p:sp>
        <p:nvSpPr>
          <p:cNvPr id="9" name="TextBox 8">
            <a:extLst>
              <a:ext uri="{FF2B5EF4-FFF2-40B4-BE49-F238E27FC236}">
                <a16:creationId xmlns:a16="http://schemas.microsoft.com/office/drawing/2014/main" id="{6AC82A80-D081-48FF-A401-53D77566A1FA}"/>
              </a:ext>
            </a:extLst>
          </p:cNvPr>
          <p:cNvSpPr txBox="1"/>
          <p:nvPr/>
        </p:nvSpPr>
        <p:spPr>
          <a:xfrm>
            <a:off x="4157220" y="3930437"/>
            <a:ext cx="6524625"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chemeClr val="bg1">
                    <a:lumMod val="95000"/>
                  </a:schemeClr>
                </a:solidFill>
              </a:rPr>
              <a:t>An account will be created for you/your student(s) after tonight’s registration.</a:t>
            </a:r>
          </a:p>
        </p:txBody>
      </p:sp>
      <p:sp>
        <p:nvSpPr>
          <p:cNvPr id="10" name="TextBox 9">
            <a:extLst>
              <a:ext uri="{FF2B5EF4-FFF2-40B4-BE49-F238E27FC236}">
                <a16:creationId xmlns:a16="http://schemas.microsoft.com/office/drawing/2014/main" id="{07CBE444-F040-4C32-A39A-FB8DF645B3FD}"/>
              </a:ext>
            </a:extLst>
          </p:cNvPr>
          <p:cNvSpPr txBox="1"/>
          <p:nvPr/>
        </p:nvSpPr>
        <p:spPr>
          <a:xfrm>
            <a:off x="4157220" y="4700952"/>
            <a:ext cx="6181725"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chemeClr val="bg1">
                    <a:lumMod val="95000"/>
                  </a:schemeClr>
                </a:solidFill>
              </a:rPr>
              <a:t>You can find all financial information, volunteer opportunities, and much more here.</a:t>
            </a:r>
          </a:p>
        </p:txBody>
      </p:sp>
      <p:sp>
        <p:nvSpPr>
          <p:cNvPr id="12" name="TextBox 11">
            <a:extLst>
              <a:ext uri="{FF2B5EF4-FFF2-40B4-BE49-F238E27FC236}">
                <a16:creationId xmlns:a16="http://schemas.microsoft.com/office/drawing/2014/main" id="{CBDE154D-C9CC-4E1C-9C25-EF8411DBB25B}"/>
              </a:ext>
            </a:extLst>
          </p:cNvPr>
          <p:cNvSpPr txBox="1"/>
          <p:nvPr/>
        </p:nvSpPr>
        <p:spPr>
          <a:xfrm>
            <a:off x="4157220" y="5435006"/>
            <a:ext cx="6019800"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chemeClr val="bg1">
                    <a:lumMod val="95000"/>
                  </a:schemeClr>
                </a:solidFill>
              </a:rPr>
              <a:t>Instructions for signing in will be sent to you in the coming weeks.</a:t>
            </a:r>
          </a:p>
        </p:txBody>
      </p:sp>
    </p:spTree>
    <p:extLst>
      <p:ext uri="{BB962C8B-B14F-4D97-AF65-F5344CB8AC3E}">
        <p14:creationId xmlns:p14="http://schemas.microsoft.com/office/powerpoint/2010/main" val="3314917888"/>
      </p:ext>
    </p:extLst>
  </p:cSld>
  <p:clrMapOvr>
    <a:masterClrMapping/>
  </p:clrMapOvr>
  <mc:AlternateContent xmlns:mc="http://schemas.openxmlformats.org/markup-compatibility/2006" xmlns:p159="http://schemas.microsoft.com/office/powerpoint/2015/09/main">
    <mc:Choice Requires="p159">
      <p:transition advClick="0" advTm="35000">
        <p159:morph option="byObject"/>
      </p:transition>
    </mc:Choice>
    <mc:Fallback xmlns="">
      <p:transition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childTnLst>
                          </p:cTn>
                        </p:par>
                        <p:par>
                          <p:cTn id="13" fill="hold">
                            <p:stCondLst>
                              <p:cond delay="4500"/>
                            </p:stCondLst>
                            <p:childTnLst>
                              <p:par>
                                <p:cTn id="14" presetID="2" presetClass="entr" presetSubtype="2"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1+#ppt_w/2"/>
                                          </p:val>
                                        </p:tav>
                                        <p:tav tm="100000">
                                          <p:val>
                                            <p:strVal val="#ppt_x"/>
                                          </p:val>
                                        </p:tav>
                                      </p:tavLst>
                                    </p:anim>
                                    <p:anim calcmode="lin" valueType="num">
                                      <p:cBhvr additive="base">
                                        <p:cTn id="17" dur="10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6500"/>
                            </p:stCondLst>
                            <p:childTnLst>
                              <p:par>
                                <p:cTn id="19" presetID="2" presetClass="entr" presetSubtype="2" fill="hold" grpId="0" nodeType="afterEffect">
                                  <p:stCondLst>
                                    <p:cond delay="50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2500"/>
                            </p:stCondLst>
                            <p:childTnLst>
                              <p:par>
                                <p:cTn id="24" presetID="2" presetClass="entr" presetSubtype="2" fill="hold" grpId="0" nodeType="afterEffect">
                                  <p:stCondLst>
                                    <p:cond delay="5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1+#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18500"/>
                            </p:stCondLst>
                            <p:childTnLst>
                              <p:par>
                                <p:cTn id="29" presetID="2" presetClass="entr" presetSubtype="2" fill="hold" grpId="0" nodeType="afterEffect">
                                  <p:stCondLst>
                                    <p:cond delay="50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2" grpId="0"/>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8664C2C-082A-4164-A0C5-E616AB2A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2C7EEC-86F6-4CA7-805C-CB656E6A6356}">
  <ds:schemaRefs>
    <ds:schemaRef ds:uri="http://schemas.microsoft.com/sharepoint/v3/contenttype/forms"/>
  </ds:schemaRefs>
</ds:datastoreItem>
</file>

<file path=customXml/itemProps3.xml><?xml version="1.0" encoding="utf-8"?>
<ds:datastoreItem xmlns:ds="http://schemas.openxmlformats.org/officeDocument/2006/customXml" ds:itemID="{26C8EDA9-70CE-4A62-99FE-71B395D1BB0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TM03457515[[fn=View]]</Template>
  <TotalTime>1185</TotalTime>
  <Words>718</Words>
  <Application>Microsoft Office PowerPoint</Application>
  <PresentationFormat>Widescreen</PresentationFormat>
  <Paragraphs>85</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Schoolbook</vt:lpstr>
      <vt:lpstr>Wingdings</vt:lpstr>
      <vt:lpstr>Wingdings 2</vt:lpstr>
      <vt:lpstr>View</vt:lpstr>
      <vt:lpstr>Marching Band of Pirates (MBOP) Registration</vt:lpstr>
      <vt:lpstr>What you’ll need to do tonight!</vt:lpstr>
      <vt:lpstr>PowerPoint Presentation</vt:lpstr>
      <vt:lpstr>PowerPoint Presentation</vt:lpstr>
      <vt:lpstr>PowerPoint Presentation</vt:lpstr>
      <vt:lpstr>PowerPoint Presentation</vt:lpstr>
      <vt:lpstr>The Schedule!</vt:lpstr>
      <vt:lpstr>Summer Dates</vt:lpstr>
      <vt:lpstr>Charms!</vt:lpstr>
      <vt:lpstr>Speaking of Volunteering!</vt:lpstr>
      <vt:lpstr>Questions?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Marching Band of Pirates (MBOP) Registration</dc:title>
  <dc:creator>Dawson, Clifford</dc:creator>
  <cp:lastModifiedBy>Dawson, Clifford</cp:lastModifiedBy>
  <cp:revision>8</cp:revision>
  <dcterms:created xsi:type="dcterms:W3CDTF">2022-03-24T20:47:52Z</dcterms:created>
  <dcterms:modified xsi:type="dcterms:W3CDTF">2024-03-12T13:01:30Z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